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73" r:id="rId3"/>
    <p:sldId id="257" r:id="rId4"/>
    <p:sldId id="258" r:id="rId5"/>
    <p:sldId id="259" r:id="rId6"/>
    <p:sldId id="265" r:id="rId7"/>
    <p:sldId id="266" r:id="rId8"/>
    <p:sldId id="272" r:id="rId9"/>
    <p:sldId id="260" r:id="rId10"/>
    <p:sldId id="267" r:id="rId11"/>
    <p:sldId id="268" r:id="rId12"/>
    <p:sldId id="269" r:id="rId13"/>
    <p:sldId id="270" r:id="rId14"/>
    <p:sldId id="271" r:id="rId15"/>
    <p:sldId id="263" r:id="rId16"/>
    <p:sldId id="264" r:id="rId17"/>
    <p:sldId id="261"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F46DD-AEA0-426F-9B87-B0E4EF17DDAE}" v="47" dt="2022-04-06T07:06:20.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na-Maria Tara" userId="4a5371fe-36cc-4b34-bdcd-a4aea8f7a5b0" providerId="ADAL" clId="{0E6F46DD-AEA0-426F-9B87-B0E4EF17DDAE}"/>
    <pc:docChg chg="undo custSel mod addSld delSld modSld sldOrd">
      <pc:chgData name="Alina-Maria Tara" userId="4a5371fe-36cc-4b34-bdcd-a4aea8f7a5b0" providerId="ADAL" clId="{0E6F46DD-AEA0-426F-9B87-B0E4EF17DDAE}" dt="2022-04-06T08:27:11.626" v="3305" actId="1076"/>
      <pc:docMkLst>
        <pc:docMk/>
      </pc:docMkLst>
      <pc:sldChg chg="delSp modSp delDesignElem">
        <pc:chgData name="Alina-Maria Tara" userId="4a5371fe-36cc-4b34-bdcd-a4aea8f7a5b0" providerId="ADAL" clId="{0E6F46DD-AEA0-426F-9B87-B0E4EF17DDAE}" dt="2022-04-05T10:39:39.549" v="2313" actId="27636"/>
        <pc:sldMkLst>
          <pc:docMk/>
          <pc:sldMk cId="3309732421" sldId="256"/>
        </pc:sldMkLst>
        <pc:spChg chg="mod">
          <ac:chgData name="Alina-Maria Tara" userId="4a5371fe-36cc-4b34-bdcd-a4aea8f7a5b0" providerId="ADAL" clId="{0E6F46DD-AEA0-426F-9B87-B0E4EF17DDAE}" dt="2022-04-05T10:39:39.549" v="2313" actId="27636"/>
          <ac:spMkLst>
            <pc:docMk/>
            <pc:sldMk cId="3309732421" sldId="256"/>
            <ac:spMk id="2" creationId="{0E0EF731-C679-4272-9684-E179F9F68A1F}"/>
          </ac:spMkLst>
        </pc:spChg>
        <pc:spChg chg="mod">
          <ac:chgData name="Alina-Maria Tara" userId="4a5371fe-36cc-4b34-bdcd-a4aea8f7a5b0" providerId="ADAL" clId="{0E6F46DD-AEA0-426F-9B87-B0E4EF17DDAE}" dt="2022-04-05T10:39:39.549" v="2312" actId="27636"/>
          <ac:spMkLst>
            <pc:docMk/>
            <pc:sldMk cId="3309732421" sldId="256"/>
            <ac:spMk id="3" creationId="{092FCE30-03FE-415A-9827-687F8334B81E}"/>
          </ac:spMkLst>
        </pc:spChg>
        <pc:spChg chg="del">
          <ac:chgData name="Alina-Maria Tara" userId="4a5371fe-36cc-4b34-bdcd-a4aea8f7a5b0" providerId="ADAL" clId="{0E6F46DD-AEA0-426F-9B87-B0E4EF17DDAE}" dt="2022-04-05T09:49:03.427" v="1333"/>
          <ac:spMkLst>
            <pc:docMk/>
            <pc:sldMk cId="3309732421" sldId="256"/>
            <ac:spMk id="14" creationId="{AF2F604E-43BE-4DC3-B983-E071523364F8}"/>
          </ac:spMkLst>
        </pc:spChg>
        <pc:spChg chg="del">
          <ac:chgData name="Alina-Maria Tara" userId="4a5371fe-36cc-4b34-bdcd-a4aea8f7a5b0" providerId="ADAL" clId="{0E6F46DD-AEA0-426F-9B87-B0E4EF17DDAE}" dt="2022-04-05T09:49:03.427" v="1333"/>
          <ac:spMkLst>
            <pc:docMk/>
            <pc:sldMk cId="3309732421" sldId="256"/>
            <ac:spMk id="15" creationId="{0671A8AE-40A1-4631-A6B8-581AFF065482}"/>
          </ac:spMkLst>
        </pc:spChg>
        <pc:spChg chg="del">
          <ac:chgData name="Alina-Maria Tara" userId="4a5371fe-36cc-4b34-bdcd-a4aea8f7a5b0" providerId="ADAL" clId="{0E6F46DD-AEA0-426F-9B87-B0E4EF17DDAE}" dt="2022-04-05T09:49:03.427" v="1333"/>
          <ac:spMkLst>
            <pc:docMk/>
            <pc:sldMk cId="3309732421" sldId="256"/>
            <ac:spMk id="16" creationId="{08C9B587-E65E-4B52-B37C-ABEBB6E87928}"/>
          </ac:spMkLst>
        </pc:spChg>
        <pc:spChg chg="del">
          <ac:chgData name="Alina-Maria Tara" userId="4a5371fe-36cc-4b34-bdcd-a4aea8f7a5b0" providerId="ADAL" clId="{0E6F46DD-AEA0-426F-9B87-B0E4EF17DDAE}" dt="2022-04-05T09:49:03.427" v="1333"/>
          <ac:spMkLst>
            <pc:docMk/>
            <pc:sldMk cId="3309732421" sldId="256"/>
            <ac:spMk id="17" creationId="{AB58EF07-17C2-48CF-ABB0-EEF1F17CB8F0}"/>
          </ac:spMkLst>
        </pc:spChg>
      </pc:sldChg>
      <pc:sldChg chg="modSp ord">
        <pc:chgData name="Alina-Maria Tara" userId="4a5371fe-36cc-4b34-bdcd-a4aea8f7a5b0" providerId="ADAL" clId="{0E6F46DD-AEA0-426F-9B87-B0E4EF17DDAE}" dt="2022-04-05T09:48:50.922" v="1318" actId="1076"/>
        <pc:sldMkLst>
          <pc:docMk/>
          <pc:sldMk cId="1815655532" sldId="257"/>
        </pc:sldMkLst>
        <pc:spChg chg="mod">
          <ac:chgData name="Alina-Maria Tara" userId="4a5371fe-36cc-4b34-bdcd-a4aea8f7a5b0" providerId="ADAL" clId="{0E6F46DD-AEA0-426F-9B87-B0E4EF17DDAE}" dt="2022-04-05T09:48:50.922" v="1318" actId="1076"/>
          <ac:spMkLst>
            <pc:docMk/>
            <pc:sldMk cId="1815655532" sldId="257"/>
            <ac:spMk id="4" creationId="{5885E916-EAEF-45CB-80AB-F6E7934E3990}"/>
          </ac:spMkLst>
        </pc:spChg>
        <pc:picChg chg="mod">
          <ac:chgData name="Alina-Maria Tara" userId="4a5371fe-36cc-4b34-bdcd-a4aea8f7a5b0" providerId="ADAL" clId="{0E6F46DD-AEA0-426F-9B87-B0E4EF17DDAE}" dt="2022-04-05T09:48:43.585" v="1317" actId="1076"/>
          <ac:picMkLst>
            <pc:docMk/>
            <pc:sldMk cId="1815655532" sldId="257"/>
            <ac:picMk id="3" creationId="{CD491ED3-C4A1-4EEE-9AA0-AF6AEC5582DE}"/>
          </ac:picMkLst>
        </pc:picChg>
      </pc:sldChg>
      <pc:sldChg chg="modSp">
        <pc:chgData name="Alina-Maria Tara" userId="4a5371fe-36cc-4b34-bdcd-a4aea8f7a5b0" providerId="ADAL" clId="{0E6F46DD-AEA0-426F-9B87-B0E4EF17DDAE}" dt="2022-04-06T07:01:55.149" v="2909" actId="20577"/>
        <pc:sldMkLst>
          <pc:docMk/>
          <pc:sldMk cId="3925063237" sldId="258"/>
        </pc:sldMkLst>
        <pc:spChg chg="mod">
          <ac:chgData name="Alina-Maria Tara" userId="4a5371fe-36cc-4b34-bdcd-a4aea8f7a5b0" providerId="ADAL" clId="{0E6F46DD-AEA0-426F-9B87-B0E4EF17DDAE}" dt="2022-04-06T07:01:55.149" v="2909" actId="20577"/>
          <ac:spMkLst>
            <pc:docMk/>
            <pc:sldMk cId="3925063237" sldId="258"/>
            <ac:spMk id="4" creationId="{E1C59108-E734-426C-8E49-A3D8887B0A1F}"/>
          </ac:spMkLst>
        </pc:spChg>
      </pc:sldChg>
      <pc:sldChg chg="addSp modSp">
        <pc:chgData name="Alina-Maria Tara" userId="4a5371fe-36cc-4b34-bdcd-a4aea8f7a5b0" providerId="ADAL" clId="{0E6F46DD-AEA0-426F-9B87-B0E4EF17DDAE}" dt="2022-04-05T10:28:44.550" v="2277" actId="207"/>
        <pc:sldMkLst>
          <pc:docMk/>
          <pc:sldMk cId="687818330" sldId="259"/>
        </pc:sldMkLst>
        <pc:spChg chg="add mod">
          <ac:chgData name="Alina-Maria Tara" userId="4a5371fe-36cc-4b34-bdcd-a4aea8f7a5b0" providerId="ADAL" clId="{0E6F46DD-AEA0-426F-9B87-B0E4EF17DDAE}" dt="2022-04-05T10:28:44.550" v="2277" actId="207"/>
          <ac:spMkLst>
            <pc:docMk/>
            <pc:sldMk cId="687818330" sldId="259"/>
            <ac:spMk id="2" creationId="{5333E124-E4E6-4FEF-A221-B590C42584B1}"/>
          </ac:spMkLst>
        </pc:spChg>
        <pc:picChg chg="mod">
          <ac:chgData name="Alina-Maria Tara" userId="4a5371fe-36cc-4b34-bdcd-a4aea8f7a5b0" providerId="ADAL" clId="{0E6F46DD-AEA0-426F-9B87-B0E4EF17DDAE}" dt="2022-04-05T07:58:30.869" v="303" actId="1076"/>
          <ac:picMkLst>
            <pc:docMk/>
            <pc:sldMk cId="687818330" sldId="259"/>
            <ac:picMk id="3" creationId="{2EFF683E-E730-4748-98D0-E62C8F14F730}"/>
          </ac:picMkLst>
        </pc:picChg>
      </pc:sldChg>
      <pc:sldChg chg="addSp delSp modSp delDesignElem">
        <pc:chgData name="Alina-Maria Tara" userId="4a5371fe-36cc-4b34-bdcd-a4aea8f7a5b0" providerId="ADAL" clId="{0E6F46DD-AEA0-426F-9B87-B0E4EF17DDAE}" dt="2022-04-05T10:41:46.843" v="2332" actId="26606"/>
        <pc:sldMkLst>
          <pc:docMk/>
          <pc:sldMk cId="4207962356" sldId="260"/>
        </pc:sldMkLst>
        <pc:spChg chg="mod">
          <ac:chgData name="Alina-Maria Tara" userId="4a5371fe-36cc-4b34-bdcd-a4aea8f7a5b0" providerId="ADAL" clId="{0E6F46DD-AEA0-426F-9B87-B0E4EF17DDAE}" dt="2022-04-05T10:41:46.843" v="2332" actId="26606"/>
          <ac:spMkLst>
            <pc:docMk/>
            <pc:sldMk cId="4207962356" sldId="260"/>
            <ac:spMk id="7" creationId="{CDCD27AE-417E-44D7-9607-11DE58F59926}"/>
          </ac:spMkLst>
        </pc:spChg>
        <pc:spChg chg="add">
          <ac:chgData name="Alina-Maria Tara" userId="4a5371fe-36cc-4b34-bdcd-a4aea8f7a5b0" providerId="ADAL" clId="{0E6F46DD-AEA0-426F-9B87-B0E4EF17DDAE}" dt="2022-04-05T10:41:46.843" v="2332" actId="26606"/>
          <ac:spMkLst>
            <pc:docMk/>
            <pc:sldMk cId="4207962356" sldId="260"/>
            <ac:spMk id="12" creationId="{C232B152-3720-4D3B-97ED-45CE5483F16F}"/>
          </ac:spMkLst>
        </pc:spChg>
        <pc:spChg chg="add">
          <ac:chgData name="Alina-Maria Tara" userId="4a5371fe-36cc-4b34-bdcd-a4aea8f7a5b0" providerId="ADAL" clId="{0E6F46DD-AEA0-426F-9B87-B0E4EF17DDAE}" dt="2022-04-05T10:41:46.843" v="2332" actId="26606"/>
          <ac:spMkLst>
            <pc:docMk/>
            <pc:sldMk cId="4207962356" sldId="260"/>
            <ac:spMk id="14" creationId="{11BAB570-FF10-4E96-8A3F-FA9804702B89}"/>
          </ac:spMkLst>
        </pc:spChg>
        <pc:spChg chg="add">
          <ac:chgData name="Alina-Maria Tara" userId="4a5371fe-36cc-4b34-bdcd-a4aea8f7a5b0" providerId="ADAL" clId="{0E6F46DD-AEA0-426F-9B87-B0E4EF17DDAE}" dt="2022-04-05T10:41:46.843" v="2332" actId="26606"/>
          <ac:spMkLst>
            <pc:docMk/>
            <pc:sldMk cId="4207962356" sldId="260"/>
            <ac:spMk id="16" creationId="{4B9FAFB2-BEB5-4848-8018-BCAD99E2E1AA}"/>
          </ac:spMkLst>
        </pc:spChg>
        <pc:spChg chg="del">
          <ac:chgData name="Alina-Maria Tara" userId="4a5371fe-36cc-4b34-bdcd-a4aea8f7a5b0" providerId="ADAL" clId="{0E6F46DD-AEA0-426F-9B87-B0E4EF17DDAE}" dt="2022-04-05T09:49:03.427" v="1333"/>
          <ac:spMkLst>
            <pc:docMk/>
            <pc:sldMk cId="4207962356" sldId="260"/>
            <ac:spMk id="58" creationId="{4B9FAFB2-BEB5-4848-8018-BCAD99E2E1AA}"/>
          </ac:spMkLst>
        </pc:spChg>
        <pc:spChg chg="del">
          <ac:chgData name="Alina-Maria Tara" userId="4a5371fe-36cc-4b34-bdcd-a4aea8f7a5b0" providerId="ADAL" clId="{0E6F46DD-AEA0-426F-9B87-B0E4EF17DDAE}" dt="2022-04-05T09:49:03.427" v="1333"/>
          <ac:spMkLst>
            <pc:docMk/>
            <pc:sldMk cId="4207962356" sldId="260"/>
            <ac:spMk id="62" creationId="{C232B152-3720-4D3B-97ED-45CE5483F16F}"/>
          </ac:spMkLst>
        </pc:spChg>
        <pc:spChg chg="del">
          <ac:chgData name="Alina-Maria Tara" userId="4a5371fe-36cc-4b34-bdcd-a4aea8f7a5b0" providerId="ADAL" clId="{0E6F46DD-AEA0-426F-9B87-B0E4EF17DDAE}" dt="2022-04-05T09:49:03.427" v="1333"/>
          <ac:spMkLst>
            <pc:docMk/>
            <pc:sldMk cId="4207962356" sldId="260"/>
            <ac:spMk id="63" creationId="{11BAB570-FF10-4E96-8A3F-FA9804702B89}"/>
          </ac:spMkLst>
        </pc:spChg>
      </pc:sldChg>
      <pc:sldChg chg="delSp delDesignElem">
        <pc:chgData name="Alina-Maria Tara" userId="4a5371fe-36cc-4b34-bdcd-a4aea8f7a5b0" providerId="ADAL" clId="{0E6F46DD-AEA0-426F-9B87-B0E4EF17DDAE}" dt="2022-04-05T09:49:03.427" v="1333"/>
        <pc:sldMkLst>
          <pc:docMk/>
          <pc:sldMk cId="288016473" sldId="261"/>
        </pc:sldMkLst>
        <pc:spChg chg="del">
          <ac:chgData name="Alina-Maria Tara" userId="4a5371fe-36cc-4b34-bdcd-a4aea8f7a5b0" providerId="ADAL" clId="{0E6F46DD-AEA0-426F-9B87-B0E4EF17DDAE}" dt="2022-04-05T09:49:03.427" v="1333"/>
          <ac:spMkLst>
            <pc:docMk/>
            <pc:sldMk cId="288016473" sldId="261"/>
            <ac:spMk id="21" creationId="{16B067B1-F4E5-4FDF-813D-C9E872E80075}"/>
          </ac:spMkLst>
        </pc:spChg>
      </pc:sldChg>
      <pc:sldChg chg="delSp delDesignElem">
        <pc:chgData name="Alina-Maria Tara" userId="4a5371fe-36cc-4b34-bdcd-a4aea8f7a5b0" providerId="ADAL" clId="{0E6F46DD-AEA0-426F-9B87-B0E4EF17DDAE}" dt="2022-04-05T09:49:03.427" v="1333"/>
        <pc:sldMkLst>
          <pc:docMk/>
          <pc:sldMk cId="3035481007" sldId="262"/>
        </pc:sldMkLst>
        <pc:spChg chg="del">
          <ac:chgData name="Alina-Maria Tara" userId="4a5371fe-36cc-4b34-bdcd-a4aea8f7a5b0" providerId="ADAL" clId="{0E6F46DD-AEA0-426F-9B87-B0E4EF17DDAE}" dt="2022-04-05T09:49:03.427" v="1333"/>
          <ac:spMkLst>
            <pc:docMk/>
            <pc:sldMk cId="3035481007" sldId="262"/>
            <ac:spMk id="8" creationId="{16B067B1-F4E5-4FDF-813D-C9E872E80075}"/>
          </ac:spMkLst>
        </pc:spChg>
      </pc:sldChg>
      <pc:sldChg chg="modSp">
        <pc:chgData name="Alina-Maria Tara" userId="4a5371fe-36cc-4b34-bdcd-a4aea8f7a5b0" providerId="ADAL" clId="{0E6F46DD-AEA0-426F-9B87-B0E4EF17DDAE}" dt="2022-04-06T07:11:37.643" v="2987" actId="120"/>
        <pc:sldMkLst>
          <pc:docMk/>
          <pc:sldMk cId="146444659" sldId="263"/>
        </pc:sldMkLst>
        <pc:spChg chg="mod">
          <ac:chgData name="Alina-Maria Tara" userId="4a5371fe-36cc-4b34-bdcd-a4aea8f7a5b0" providerId="ADAL" clId="{0E6F46DD-AEA0-426F-9B87-B0E4EF17DDAE}" dt="2022-04-06T07:11:37.643" v="2987" actId="120"/>
          <ac:spMkLst>
            <pc:docMk/>
            <pc:sldMk cId="146444659" sldId="263"/>
            <ac:spMk id="2" creationId="{1192AA69-0558-4D76-BA17-FF3D1A33EF52}"/>
          </ac:spMkLst>
        </pc:spChg>
      </pc:sldChg>
      <pc:sldChg chg="addSp delSp modSp mod ord setClrOvrMap delDesignElem">
        <pc:chgData name="Alina-Maria Tara" userId="4a5371fe-36cc-4b34-bdcd-a4aea8f7a5b0" providerId="ADAL" clId="{0E6F46DD-AEA0-426F-9B87-B0E4EF17DDAE}" dt="2022-04-06T07:14:44.420" v="3073" actId="27636"/>
        <pc:sldMkLst>
          <pc:docMk/>
          <pc:sldMk cId="2325269795" sldId="264"/>
        </pc:sldMkLst>
        <pc:spChg chg="add mod">
          <ac:chgData name="Alina-Maria Tara" userId="4a5371fe-36cc-4b34-bdcd-a4aea8f7a5b0" providerId="ADAL" clId="{0E6F46DD-AEA0-426F-9B87-B0E4EF17DDAE}" dt="2022-04-06T07:14:44.420" v="3073" actId="27636"/>
          <ac:spMkLst>
            <pc:docMk/>
            <pc:sldMk cId="2325269795" sldId="264"/>
            <ac:spMk id="2" creationId="{1F3658E1-6B0B-499A-AC91-DB5C22BA2B55}"/>
          </ac:spMkLst>
        </pc:spChg>
        <pc:spChg chg="add del">
          <ac:chgData name="Alina-Maria Tara" userId="4a5371fe-36cc-4b34-bdcd-a4aea8f7a5b0" providerId="ADAL" clId="{0E6F46DD-AEA0-426F-9B87-B0E4EF17DDAE}" dt="2022-04-06T07:13:06.978" v="3018" actId="26606"/>
          <ac:spMkLst>
            <pc:docMk/>
            <pc:sldMk cId="2325269795" sldId="264"/>
            <ac:spMk id="5" creationId="{21A75659-5A6F-4F77-9679-678A00B9D8DC}"/>
          </ac:spMkLst>
        </pc:spChg>
        <pc:spChg chg="add del">
          <ac:chgData name="Alina-Maria Tara" userId="4a5371fe-36cc-4b34-bdcd-a4aea8f7a5b0" providerId="ADAL" clId="{0E6F46DD-AEA0-426F-9B87-B0E4EF17DDAE}" dt="2022-04-06T07:13:06.978" v="3018" actId="26606"/>
          <ac:spMkLst>
            <pc:docMk/>
            <pc:sldMk cId="2325269795" sldId="264"/>
            <ac:spMk id="6" creationId="{E30A3A45-140E-431E-AED0-07EF836310B3}"/>
          </ac:spMkLst>
        </pc:spChg>
        <pc:spChg chg="add del">
          <ac:chgData name="Alina-Maria Tara" userId="4a5371fe-36cc-4b34-bdcd-a4aea8f7a5b0" providerId="ADAL" clId="{0E6F46DD-AEA0-426F-9B87-B0E4EF17DDAE}" dt="2022-04-06T07:13:06.978" v="3018" actId="26606"/>
          <ac:spMkLst>
            <pc:docMk/>
            <pc:sldMk cId="2325269795" sldId="264"/>
            <ac:spMk id="7" creationId="{55D4142C-5077-457F-A6AD-3FECFDB39685}"/>
          </ac:spMkLst>
        </pc:spChg>
        <pc:spChg chg="del">
          <ac:chgData name="Alina-Maria Tara" userId="4a5371fe-36cc-4b34-bdcd-a4aea8f7a5b0" providerId="ADAL" clId="{0E6F46DD-AEA0-426F-9B87-B0E4EF17DDAE}" dt="2022-04-05T09:49:03.427" v="1333"/>
          <ac:spMkLst>
            <pc:docMk/>
            <pc:sldMk cId="2325269795" sldId="264"/>
            <ac:spMk id="8" creationId="{7EBFDB7D-DD97-44CE-AFFB-458781A3DB9B}"/>
          </ac:spMkLst>
        </pc:spChg>
        <pc:spChg chg="del">
          <ac:chgData name="Alina-Maria Tara" userId="4a5371fe-36cc-4b34-bdcd-a4aea8f7a5b0" providerId="ADAL" clId="{0E6F46DD-AEA0-426F-9B87-B0E4EF17DDAE}" dt="2022-04-05T09:49:03.427" v="1333"/>
          <ac:spMkLst>
            <pc:docMk/>
            <pc:sldMk cId="2325269795" sldId="264"/>
            <ac:spMk id="10" creationId="{50F864A1-23CF-4954-887F-3C4458622A68}"/>
          </ac:spMkLst>
        </pc:spChg>
        <pc:spChg chg="del">
          <ac:chgData name="Alina-Maria Tara" userId="4a5371fe-36cc-4b34-bdcd-a4aea8f7a5b0" providerId="ADAL" clId="{0E6F46DD-AEA0-426F-9B87-B0E4EF17DDAE}" dt="2022-04-05T09:49:03.427" v="1333"/>
          <ac:spMkLst>
            <pc:docMk/>
            <pc:sldMk cId="2325269795" sldId="264"/>
            <ac:spMk id="12" creationId="{8D313E8C-7457-407E-BDA5-EACA44D38247}"/>
          </ac:spMkLst>
        </pc:spChg>
        <pc:spChg chg="add del">
          <ac:chgData name="Alina-Maria Tara" userId="4a5371fe-36cc-4b34-bdcd-a4aea8f7a5b0" providerId="ADAL" clId="{0E6F46DD-AEA0-426F-9B87-B0E4EF17DDAE}" dt="2022-04-06T07:13:06.978" v="3018" actId="26606"/>
          <ac:spMkLst>
            <pc:docMk/>
            <pc:sldMk cId="2325269795" sldId="264"/>
            <ac:spMk id="14" creationId="{7A5F0580-5EE9-419F-96EE-B6529EF6E7D0}"/>
          </ac:spMkLst>
        </pc:spChg>
        <pc:spChg chg="add del">
          <ac:chgData name="Alina-Maria Tara" userId="4a5371fe-36cc-4b34-bdcd-a4aea8f7a5b0" providerId="ADAL" clId="{0E6F46DD-AEA0-426F-9B87-B0E4EF17DDAE}" dt="2022-04-06T07:13:13.967" v="3020" actId="26606"/>
          <ac:spMkLst>
            <pc:docMk/>
            <pc:sldMk cId="2325269795" sldId="264"/>
            <ac:spMk id="16" creationId="{9228552E-C8B1-4A80-8448-0787CE0FC704}"/>
          </ac:spMkLst>
        </pc:spChg>
        <pc:spChg chg="add del">
          <ac:chgData name="Alina-Maria Tara" userId="4a5371fe-36cc-4b34-bdcd-a4aea8f7a5b0" providerId="ADAL" clId="{0E6F46DD-AEA0-426F-9B87-B0E4EF17DDAE}" dt="2022-04-06T07:13:16.825" v="3022" actId="26606"/>
          <ac:spMkLst>
            <pc:docMk/>
            <pc:sldMk cId="2325269795" sldId="264"/>
            <ac:spMk id="18" creationId="{E862BE82-D00D-42C1-BF16-93AA37870C32}"/>
          </ac:spMkLst>
        </pc:spChg>
        <pc:spChg chg="add del">
          <ac:chgData name="Alina-Maria Tara" userId="4a5371fe-36cc-4b34-bdcd-a4aea8f7a5b0" providerId="ADAL" clId="{0E6F46DD-AEA0-426F-9B87-B0E4EF17DDAE}" dt="2022-04-06T07:13:16.825" v="3022" actId="26606"/>
          <ac:spMkLst>
            <pc:docMk/>
            <pc:sldMk cId="2325269795" sldId="264"/>
            <ac:spMk id="19" creationId="{F6D92C2D-1D3D-4974-918C-06579FB354A9}"/>
          </ac:spMkLst>
        </pc:spChg>
        <pc:spChg chg="add del">
          <ac:chgData name="Alina-Maria Tara" userId="4a5371fe-36cc-4b34-bdcd-a4aea8f7a5b0" providerId="ADAL" clId="{0E6F46DD-AEA0-426F-9B87-B0E4EF17DDAE}" dt="2022-04-06T07:13:23.882" v="3024" actId="26606"/>
          <ac:spMkLst>
            <pc:docMk/>
            <pc:sldMk cId="2325269795" sldId="264"/>
            <ac:spMk id="21" creationId="{3AFE8227-C443-417B-BA91-520EB1EF4559}"/>
          </ac:spMkLst>
        </pc:spChg>
        <pc:spChg chg="add del">
          <ac:chgData name="Alina-Maria Tara" userId="4a5371fe-36cc-4b34-bdcd-a4aea8f7a5b0" providerId="ADAL" clId="{0E6F46DD-AEA0-426F-9B87-B0E4EF17DDAE}" dt="2022-04-06T07:13:23.882" v="3024" actId="26606"/>
          <ac:spMkLst>
            <pc:docMk/>
            <pc:sldMk cId="2325269795" sldId="264"/>
            <ac:spMk id="22" creationId="{907741FC-B544-4A6E-B831-6789D042333D}"/>
          </ac:spMkLst>
        </pc:spChg>
        <pc:spChg chg="add del">
          <ac:chgData name="Alina-Maria Tara" userId="4a5371fe-36cc-4b34-bdcd-a4aea8f7a5b0" providerId="ADAL" clId="{0E6F46DD-AEA0-426F-9B87-B0E4EF17DDAE}" dt="2022-04-06T07:13:23.882" v="3024" actId="26606"/>
          <ac:spMkLst>
            <pc:docMk/>
            <pc:sldMk cId="2325269795" sldId="264"/>
            <ac:spMk id="23" creationId="{3F0BE7ED-7814-4273-B18A-F26CC0380380}"/>
          </ac:spMkLst>
        </pc:spChg>
        <pc:spChg chg="add">
          <ac:chgData name="Alina-Maria Tara" userId="4a5371fe-36cc-4b34-bdcd-a4aea8f7a5b0" providerId="ADAL" clId="{0E6F46DD-AEA0-426F-9B87-B0E4EF17DDAE}" dt="2022-04-06T07:13:23.898" v="3025" actId="26606"/>
          <ac:spMkLst>
            <pc:docMk/>
            <pc:sldMk cId="2325269795" sldId="264"/>
            <ac:spMk id="25" creationId="{9228552E-C8B1-4A80-8448-0787CE0FC704}"/>
          </ac:spMkLst>
        </pc:spChg>
        <pc:picChg chg="mod">
          <ac:chgData name="Alina-Maria Tara" userId="4a5371fe-36cc-4b34-bdcd-a4aea8f7a5b0" providerId="ADAL" clId="{0E6F46DD-AEA0-426F-9B87-B0E4EF17DDAE}" dt="2022-04-06T07:13:34.466" v="3027" actId="1076"/>
          <ac:picMkLst>
            <pc:docMk/>
            <pc:sldMk cId="2325269795" sldId="264"/>
            <ac:picMk id="3" creationId="{9C19E686-5A73-4D87-A5C6-53D43E5EF0B9}"/>
          </ac:picMkLst>
        </pc:picChg>
      </pc:sldChg>
      <pc:sldChg chg="addSp delSp modSp mod setBg setClrOvrMap delDesignElem">
        <pc:chgData name="Alina-Maria Tara" userId="4a5371fe-36cc-4b34-bdcd-a4aea8f7a5b0" providerId="ADAL" clId="{0E6F46DD-AEA0-426F-9B87-B0E4EF17DDAE}" dt="2022-04-05T13:37:17.099" v="2361" actId="313"/>
        <pc:sldMkLst>
          <pc:docMk/>
          <pc:sldMk cId="650218504" sldId="265"/>
        </pc:sldMkLst>
        <pc:spChg chg="mod">
          <ac:chgData name="Alina-Maria Tara" userId="4a5371fe-36cc-4b34-bdcd-a4aea8f7a5b0" providerId="ADAL" clId="{0E6F46DD-AEA0-426F-9B87-B0E4EF17DDAE}" dt="2022-04-05T13:37:17.099" v="2361" actId="313"/>
          <ac:spMkLst>
            <pc:docMk/>
            <pc:sldMk cId="650218504" sldId="265"/>
            <ac:spMk id="6" creationId="{130AF202-7345-4A7A-AB51-6C7078FDF450}"/>
          </ac:spMkLst>
        </pc:spChg>
        <pc:spChg chg="del">
          <ac:chgData name="Alina-Maria Tara" userId="4a5371fe-36cc-4b34-bdcd-a4aea8f7a5b0" providerId="ADAL" clId="{0E6F46DD-AEA0-426F-9B87-B0E4EF17DDAE}" dt="2022-04-05T09:49:03.427" v="1333"/>
          <ac:spMkLst>
            <pc:docMk/>
            <pc:sldMk cId="650218504" sldId="265"/>
            <ac:spMk id="8" creationId="{0B761509-3B9A-49A6-A84B-C3D86811697D}"/>
          </ac:spMkLst>
        </pc:spChg>
        <pc:spChg chg="add del">
          <ac:chgData name="Alina-Maria Tara" userId="4a5371fe-36cc-4b34-bdcd-a4aea8f7a5b0" providerId="ADAL" clId="{0E6F46DD-AEA0-426F-9B87-B0E4EF17DDAE}" dt="2022-04-05T10:41:29.881" v="2331" actId="26606"/>
          <ac:spMkLst>
            <pc:docMk/>
            <pc:sldMk cId="650218504" sldId="265"/>
            <ac:spMk id="9" creationId="{33CD251C-A887-4D2F-925B-FC097198538B}"/>
          </ac:spMkLst>
        </pc:spChg>
        <pc:spChg chg="del">
          <ac:chgData name="Alina-Maria Tara" userId="4a5371fe-36cc-4b34-bdcd-a4aea8f7a5b0" providerId="ADAL" clId="{0E6F46DD-AEA0-426F-9B87-B0E4EF17DDAE}" dt="2022-04-05T09:49:03.427" v="1333"/>
          <ac:spMkLst>
            <pc:docMk/>
            <pc:sldMk cId="650218504" sldId="265"/>
            <ac:spMk id="10" creationId="{91DE43FD-EB47-414A-B0AB-169B0FFFA527}"/>
          </ac:spMkLst>
        </pc:spChg>
        <pc:spChg chg="add del">
          <ac:chgData name="Alina-Maria Tara" userId="4a5371fe-36cc-4b34-bdcd-a4aea8f7a5b0" providerId="ADAL" clId="{0E6F46DD-AEA0-426F-9B87-B0E4EF17DDAE}" dt="2022-04-05T10:41:29.881" v="2331" actId="26606"/>
          <ac:spMkLst>
            <pc:docMk/>
            <pc:sldMk cId="650218504" sldId="265"/>
            <ac:spMk id="13" creationId="{B19D093C-27FB-4032-B282-42C4563F257C}"/>
          </ac:spMkLst>
        </pc:spChg>
        <pc:spChg chg="add del">
          <ac:chgData name="Alina-Maria Tara" userId="4a5371fe-36cc-4b34-bdcd-a4aea8f7a5b0" providerId="ADAL" clId="{0E6F46DD-AEA0-426F-9B87-B0E4EF17DDAE}" dt="2022-04-05T10:41:29.881" v="2330" actId="26606"/>
          <ac:spMkLst>
            <pc:docMk/>
            <pc:sldMk cId="650218504" sldId="265"/>
            <ac:spMk id="19" creationId="{33CD251C-A887-4D2F-925B-FC097198538B}"/>
          </ac:spMkLst>
        </pc:spChg>
        <pc:spChg chg="add del">
          <ac:chgData name="Alina-Maria Tara" userId="4a5371fe-36cc-4b34-bdcd-a4aea8f7a5b0" providerId="ADAL" clId="{0E6F46DD-AEA0-426F-9B87-B0E4EF17DDAE}" dt="2022-04-05T10:41:29.881" v="2330" actId="26606"/>
          <ac:spMkLst>
            <pc:docMk/>
            <pc:sldMk cId="650218504" sldId="265"/>
            <ac:spMk id="20" creationId="{3B2069EE-A08E-44F0-B3F9-3CF8CC2DCAD5}"/>
          </ac:spMkLst>
        </pc:spChg>
        <pc:spChg chg="add del">
          <ac:chgData name="Alina-Maria Tara" userId="4a5371fe-36cc-4b34-bdcd-a4aea8f7a5b0" providerId="ADAL" clId="{0E6F46DD-AEA0-426F-9B87-B0E4EF17DDAE}" dt="2022-04-05T10:37:04.173" v="2291" actId="26606"/>
          <ac:spMkLst>
            <pc:docMk/>
            <pc:sldMk cId="650218504" sldId="265"/>
            <ac:spMk id="22" creationId="{59647F54-801D-44AB-8284-EDDFF7763139}"/>
          </ac:spMkLst>
        </pc:spChg>
        <pc:spChg chg="add del">
          <ac:chgData name="Alina-Maria Tara" userId="4a5371fe-36cc-4b34-bdcd-a4aea8f7a5b0" providerId="ADAL" clId="{0E6F46DD-AEA0-426F-9B87-B0E4EF17DDAE}" dt="2022-04-05T10:37:04.173" v="2291" actId="26606"/>
          <ac:spMkLst>
            <pc:docMk/>
            <pc:sldMk cId="650218504" sldId="265"/>
            <ac:spMk id="24" creationId="{89EA2611-DCBA-4E97-A2B2-9A466E76BDA4}"/>
          </ac:spMkLst>
        </pc:spChg>
        <pc:spChg chg="add del">
          <ac:chgData name="Alina-Maria Tara" userId="4a5371fe-36cc-4b34-bdcd-a4aea8f7a5b0" providerId="ADAL" clId="{0E6F46DD-AEA0-426F-9B87-B0E4EF17DDAE}" dt="2022-04-05T10:37:04.173" v="2291" actId="26606"/>
          <ac:spMkLst>
            <pc:docMk/>
            <pc:sldMk cId="650218504" sldId="265"/>
            <ac:spMk id="26" creationId="{BBC615D1-6E12-40EF-915B-316CFDB550D5}"/>
          </ac:spMkLst>
        </pc:spChg>
        <pc:spChg chg="add del">
          <ac:chgData name="Alina-Maria Tara" userId="4a5371fe-36cc-4b34-bdcd-a4aea8f7a5b0" providerId="ADAL" clId="{0E6F46DD-AEA0-426F-9B87-B0E4EF17DDAE}" dt="2022-04-05T10:37:04.173" v="2291" actId="26606"/>
          <ac:spMkLst>
            <pc:docMk/>
            <pc:sldMk cId="650218504" sldId="265"/>
            <ac:spMk id="28" creationId="{B9797D36-DE1E-47CD-881A-6C1F5828261B}"/>
          </ac:spMkLst>
        </pc:spChg>
        <pc:spChg chg="add">
          <ac:chgData name="Alina-Maria Tara" userId="4a5371fe-36cc-4b34-bdcd-a4aea8f7a5b0" providerId="ADAL" clId="{0E6F46DD-AEA0-426F-9B87-B0E4EF17DDAE}" dt="2022-04-05T10:41:29.881" v="2331" actId="26606"/>
          <ac:spMkLst>
            <pc:docMk/>
            <pc:sldMk cId="650218504" sldId="265"/>
            <ac:spMk id="29" creationId="{33CD251C-A887-4D2F-925B-FC097198538B}"/>
          </ac:spMkLst>
        </pc:spChg>
        <pc:spChg chg="add del">
          <ac:chgData name="Alina-Maria Tara" userId="4a5371fe-36cc-4b34-bdcd-a4aea8f7a5b0" providerId="ADAL" clId="{0E6F46DD-AEA0-426F-9B87-B0E4EF17DDAE}" dt="2022-04-05T10:37:04.173" v="2291" actId="26606"/>
          <ac:spMkLst>
            <pc:docMk/>
            <pc:sldMk cId="650218504" sldId="265"/>
            <ac:spMk id="30" creationId="{4A2FAF1F-F462-46AF-A9E6-CC93C4E2C359}"/>
          </ac:spMkLst>
        </pc:spChg>
        <pc:spChg chg="add">
          <ac:chgData name="Alina-Maria Tara" userId="4a5371fe-36cc-4b34-bdcd-a4aea8f7a5b0" providerId="ADAL" clId="{0E6F46DD-AEA0-426F-9B87-B0E4EF17DDAE}" dt="2022-04-05T10:41:29.881" v="2331" actId="26606"/>
          <ac:spMkLst>
            <pc:docMk/>
            <pc:sldMk cId="650218504" sldId="265"/>
            <ac:spMk id="31" creationId="{B19D093C-27FB-4032-B282-42C4563F257C}"/>
          </ac:spMkLst>
        </pc:spChg>
        <pc:spChg chg="add del">
          <ac:chgData name="Alina-Maria Tara" userId="4a5371fe-36cc-4b34-bdcd-a4aea8f7a5b0" providerId="ADAL" clId="{0E6F46DD-AEA0-426F-9B87-B0E4EF17DDAE}" dt="2022-04-05T10:37:04.173" v="2291" actId="26606"/>
          <ac:spMkLst>
            <pc:docMk/>
            <pc:sldMk cId="650218504" sldId="265"/>
            <ac:spMk id="32" creationId="{7146BED8-BAE9-42C5-A3DD-7B946445DB8C}"/>
          </ac:spMkLst>
        </pc:spChg>
        <pc:spChg chg="add del">
          <ac:chgData name="Alina-Maria Tara" userId="4a5371fe-36cc-4b34-bdcd-a4aea8f7a5b0" providerId="ADAL" clId="{0E6F46DD-AEA0-426F-9B87-B0E4EF17DDAE}" dt="2022-04-05T10:37:04.173" v="2291" actId="26606"/>
          <ac:spMkLst>
            <pc:docMk/>
            <pc:sldMk cId="650218504" sldId="265"/>
            <ac:spMk id="34" creationId="{15765FE8-B62F-41E4-A73C-74C91A8FD945}"/>
          </ac:spMkLst>
        </pc:spChg>
        <pc:spChg chg="add del">
          <ac:chgData name="Alina-Maria Tara" userId="4a5371fe-36cc-4b34-bdcd-a4aea8f7a5b0" providerId="ADAL" clId="{0E6F46DD-AEA0-426F-9B87-B0E4EF17DDAE}" dt="2022-04-05T10:37:09.459" v="2293" actId="26606"/>
          <ac:spMkLst>
            <pc:docMk/>
            <pc:sldMk cId="650218504" sldId="265"/>
            <ac:spMk id="36" creationId="{B92F2E3C-66CD-4DEB-BA14-2A5912B65A21}"/>
          </ac:spMkLst>
        </pc:spChg>
        <pc:spChg chg="add del">
          <ac:chgData name="Alina-Maria Tara" userId="4a5371fe-36cc-4b34-bdcd-a4aea8f7a5b0" providerId="ADAL" clId="{0E6F46DD-AEA0-426F-9B87-B0E4EF17DDAE}" dt="2022-04-05T10:37:09.459" v="2293" actId="26606"/>
          <ac:spMkLst>
            <pc:docMk/>
            <pc:sldMk cId="650218504" sldId="265"/>
            <ac:spMk id="39" creationId="{079CE317-680B-449C-A423-71C1FE069B4C}"/>
          </ac:spMkLst>
        </pc:spChg>
        <pc:spChg chg="add del">
          <ac:chgData name="Alina-Maria Tara" userId="4a5371fe-36cc-4b34-bdcd-a4aea8f7a5b0" providerId="ADAL" clId="{0E6F46DD-AEA0-426F-9B87-B0E4EF17DDAE}" dt="2022-04-05T10:37:09.459" v="2293" actId="26606"/>
          <ac:spMkLst>
            <pc:docMk/>
            <pc:sldMk cId="650218504" sldId="265"/>
            <ac:spMk id="40" creationId="{38ABDB68-E3D5-448E-97D3-06FFEF680193}"/>
          </ac:spMkLst>
        </pc:spChg>
        <pc:spChg chg="add del">
          <ac:chgData name="Alina-Maria Tara" userId="4a5371fe-36cc-4b34-bdcd-a4aea8f7a5b0" providerId="ADAL" clId="{0E6F46DD-AEA0-426F-9B87-B0E4EF17DDAE}" dt="2022-04-05T10:37:09.459" v="2293" actId="26606"/>
          <ac:spMkLst>
            <pc:docMk/>
            <pc:sldMk cId="650218504" sldId="265"/>
            <ac:spMk id="41" creationId="{B8DD7FEB-D9F3-4F5B-982C-36B0664D0205}"/>
          </ac:spMkLst>
        </pc:spChg>
        <pc:spChg chg="add del">
          <ac:chgData name="Alina-Maria Tara" userId="4a5371fe-36cc-4b34-bdcd-a4aea8f7a5b0" providerId="ADAL" clId="{0E6F46DD-AEA0-426F-9B87-B0E4EF17DDAE}" dt="2022-04-05T10:37:09.459" v="2293" actId="26606"/>
          <ac:spMkLst>
            <pc:docMk/>
            <pc:sldMk cId="650218504" sldId="265"/>
            <ac:spMk id="42" creationId="{96BA11E4-0636-4FA9-A836-2A4FB176449A}"/>
          </ac:spMkLst>
        </pc:spChg>
        <pc:spChg chg="add del">
          <ac:chgData name="Alina-Maria Tara" userId="4a5371fe-36cc-4b34-bdcd-a4aea8f7a5b0" providerId="ADAL" clId="{0E6F46DD-AEA0-426F-9B87-B0E4EF17DDAE}" dt="2022-04-05T10:37:09.459" v="2293" actId="26606"/>
          <ac:spMkLst>
            <pc:docMk/>
            <pc:sldMk cId="650218504" sldId="265"/>
            <ac:spMk id="43" creationId="{5681882E-BDD0-4311-AF62-E8019628524D}"/>
          </ac:spMkLst>
        </pc:spChg>
        <pc:spChg chg="add del">
          <ac:chgData name="Alina-Maria Tara" userId="4a5371fe-36cc-4b34-bdcd-a4aea8f7a5b0" providerId="ADAL" clId="{0E6F46DD-AEA0-426F-9B87-B0E4EF17DDAE}" dt="2022-04-05T10:37:09.459" v="2293" actId="26606"/>
          <ac:spMkLst>
            <pc:docMk/>
            <pc:sldMk cId="650218504" sldId="265"/>
            <ac:spMk id="44" creationId="{EADD3260-4BDA-459B-A162-5E1B897E38FC}"/>
          </ac:spMkLst>
        </pc:spChg>
        <pc:spChg chg="add del">
          <ac:chgData name="Alina-Maria Tara" userId="4a5371fe-36cc-4b34-bdcd-a4aea8f7a5b0" providerId="ADAL" clId="{0E6F46DD-AEA0-426F-9B87-B0E4EF17DDAE}" dt="2022-04-05T10:37:09.459" v="2293" actId="26606"/>
          <ac:spMkLst>
            <pc:docMk/>
            <pc:sldMk cId="650218504" sldId="265"/>
            <ac:spMk id="45" creationId="{283DA7DD-CA37-4ED7-8710-48E56B063BA4}"/>
          </ac:spMkLst>
        </pc:spChg>
        <pc:spChg chg="add del">
          <ac:chgData name="Alina-Maria Tara" userId="4a5371fe-36cc-4b34-bdcd-a4aea8f7a5b0" providerId="ADAL" clId="{0E6F46DD-AEA0-426F-9B87-B0E4EF17DDAE}" dt="2022-04-05T10:37:15.595" v="2295" actId="26606"/>
          <ac:spMkLst>
            <pc:docMk/>
            <pc:sldMk cId="650218504" sldId="265"/>
            <ac:spMk id="49" creationId="{59647F54-801D-44AB-8284-EDDFF7763139}"/>
          </ac:spMkLst>
        </pc:spChg>
        <pc:spChg chg="add del">
          <ac:chgData name="Alina-Maria Tara" userId="4a5371fe-36cc-4b34-bdcd-a4aea8f7a5b0" providerId="ADAL" clId="{0E6F46DD-AEA0-426F-9B87-B0E4EF17DDAE}" dt="2022-04-05T10:37:17.844" v="2297" actId="26606"/>
          <ac:spMkLst>
            <pc:docMk/>
            <pc:sldMk cId="650218504" sldId="265"/>
            <ac:spMk id="53" creationId="{59647F54-801D-44AB-8284-EDDFF7763139}"/>
          </ac:spMkLst>
        </pc:spChg>
        <pc:spChg chg="add del">
          <ac:chgData name="Alina-Maria Tara" userId="4a5371fe-36cc-4b34-bdcd-a4aea8f7a5b0" providerId="ADAL" clId="{0E6F46DD-AEA0-426F-9B87-B0E4EF17DDAE}" dt="2022-04-05T10:37:17.844" v="2297" actId="26606"/>
          <ac:spMkLst>
            <pc:docMk/>
            <pc:sldMk cId="650218504" sldId="265"/>
            <ac:spMk id="54" creationId="{6E0488BA-180E-40D8-8350-4B179179556B}"/>
          </ac:spMkLst>
        </pc:spChg>
        <pc:spChg chg="add del">
          <ac:chgData name="Alina-Maria Tara" userId="4a5371fe-36cc-4b34-bdcd-a4aea8f7a5b0" providerId="ADAL" clId="{0E6F46DD-AEA0-426F-9B87-B0E4EF17DDAE}" dt="2022-04-05T10:37:18.914" v="2299" actId="26606"/>
          <ac:spMkLst>
            <pc:docMk/>
            <pc:sldMk cId="650218504" sldId="265"/>
            <ac:spMk id="58" creationId="{079CE317-680B-449C-A423-71C1FE069B4C}"/>
          </ac:spMkLst>
        </pc:spChg>
        <pc:spChg chg="add del">
          <ac:chgData name="Alina-Maria Tara" userId="4a5371fe-36cc-4b34-bdcd-a4aea8f7a5b0" providerId="ADAL" clId="{0E6F46DD-AEA0-426F-9B87-B0E4EF17DDAE}" dt="2022-04-05T10:37:18.914" v="2299" actId="26606"/>
          <ac:spMkLst>
            <pc:docMk/>
            <pc:sldMk cId="650218504" sldId="265"/>
            <ac:spMk id="59" creationId="{F70C2B8F-6B1B-46D5-86E6-40F36C695FC2}"/>
          </ac:spMkLst>
        </pc:spChg>
        <pc:spChg chg="add del">
          <ac:chgData name="Alina-Maria Tara" userId="4a5371fe-36cc-4b34-bdcd-a4aea8f7a5b0" providerId="ADAL" clId="{0E6F46DD-AEA0-426F-9B87-B0E4EF17DDAE}" dt="2022-04-05T10:37:18.914" v="2299" actId="26606"/>
          <ac:spMkLst>
            <pc:docMk/>
            <pc:sldMk cId="650218504" sldId="265"/>
            <ac:spMk id="60" creationId="{DB521824-592C-476A-AB0A-CA0C6D1F3407}"/>
          </ac:spMkLst>
        </pc:spChg>
        <pc:spChg chg="add del">
          <ac:chgData name="Alina-Maria Tara" userId="4a5371fe-36cc-4b34-bdcd-a4aea8f7a5b0" providerId="ADAL" clId="{0E6F46DD-AEA0-426F-9B87-B0E4EF17DDAE}" dt="2022-04-05T10:37:18.914" v="2299" actId="26606"/>
          <ac:spMkLst>
            <pc:docMk/>
            <pc:sldMk cId="650218504" sldId="265"/>
            <ac:spMk id="61" creationId="{A2749EFA-8EE4-4EB8-9424-8E593B9320AD}"/>
          </ac:spMkLst>
        </pc:spChg>
        <pc:spChg chg="add del">
          <ac:chgData name="Alina-Maria Tara" userId="4a5371fe-36cc-4b34-bdcd-a4aea8f7a5b0" providerId="ADAL" clId="{0E6F46DD-AEA0-426F-9B87-B0E4EF17DDAE}" dt="2022-04-05T10:37:18.914" v="2299" actId="26606"/>
          <ac:spMkLst>
            <pc:docMk/>
            <pc:sldMk cId="650218504" sldId="265"/>
            <ac:spMk id="62" creationId="{B5C860C9-D4F9-4350-80DA-0D1CD36C7741}"/>
          </ac:spMkLst>
        </pc:spChg>
        <pc:spChg chg="add del">
          <ac:chgData name="Alina-Maria Tara" userId="4a5371fe-36cc-4b34-bdcd-a4aea8f7a5b0" providerId="ADAL" clId="{0E6F46DD-AEA0-426F-9B87-B0E4EF17DDAE}" dt="2022-04-05T10:37:18.914" v="2299" actId="26606"/>
          <ac:spMkLst>
            <pc:docMk/>
            <pc:sldMk cId="650218504" sldId="265"/>
            <ac:spMk id="63" creationId="{538A90C8-AE0E-4EBA-9AF8-EEDB206020E0}"/>
          </ac:spMkLst>
        </pc:spChg>
        <pc:spChg chg="add del">
          <ac:chgData name="Alina-Maria Tara" userId="4a5371fe-36cc-4b34-bdcd-a4aea8f7a5b0" providerId="ADAL" clId="{0E6F46DD-AEA0-426F-9B87-B0E4EF17DDAE}" dt="2022-04-05T10:37:22.990" v="2301" actId="26606"/>
          <ac:spMkLst>
            <pc:docMk/>
            <pc:sldMk cId="650218504" sldId="265"/>
            <ac:spMk id="67" creationId="{59647F54-801D-44AB-8284-EDDFF7763139}"/>
          </ac:spMkLst>
        </pc:spChg>
        <pc:spChg chg="add del">
          <ac:chgData name="Alina-Maria Tara" userId="4a5371fe-36cc-4b34-bdcd-a4aea8f7a5b0" providerId="ADAL" clId="{0E6F46DD-AEA0-426F-9B87-B0E4EF17DDAE}" dt="2022-04-05T10:37:22.990" v="2301" actId="26606"/>
          <ac:spMkLst>
            <pc:docMk/>
            <pc:sldMk cId="650218504" sldId="265"/>
            <ac:spMk id="68" creationId="{510C9632-BB6F-48EE-AB65-501878BA5DB6}"/>
          </ac:spMkLst>
        </pc:spChg>
        <pc:spChg chg="add del">
          <ac:chgData name="Alina-Maria Tara" userId="4a5371fe-36cc-4b34-bdcd-a4aea8f7a5b0" providerId="ADAL" clId="{0E6F46DD-AEA0-426F-9B87-B0E4EF17DDAE}" dt="2022-04-05T10:37:22.990" v="2301" actId="26606"/>
          <ac:spMkLst>
            <pc:docMk/>
            <pc:sldMk cId="650218504" sldId="265"/>
            <ac:spMk id="69" creationId="{4EC8AAB6-953B-4D29-9967-3C44D06BB4E8}"/>
          </ac:spMkLst>
        </pc:spChg>
        <pc:spChg chg="add del">
          <ac:chgData name="Alina-Maria Tara" userId="4a5371fe-36cc-4b34-bdcd-a4aea8f7a5b0" providerId="ADAL" clId="{0E6F46DD-AEA0-426F-9B87-B0E4EF17DDAE}" dt="2022-04-05T10:37:22.990" v="2301" actId="26606"/>
          <ac:spMkLst>
            <pc:docMk/>
            <pc:sldMk cId="650218504" sldId="265"/>
            <ac:spMk id="70" creationId="{C89ED458-2326-40DC-9C7B-1A717B6551AD}"/>
          </ac:spMkLst>
        </pc:spChg>
        <pc:spChg chg="add del">
          <ac:chgData name="Alina-Maria Tara" userId="4a5371fe-36cc-4b34-bdcd-a4aea8f7a5b0" providerId="ADAL" clId="{0E6F46DD-AEA0-426F-9B87-B0E4EF17DDAE}" dt="2022-04-05T10:37:22.990" v="2301" actId="26606"/>
          <ac:spMkLst>
            <pc:docMk/>
            <pc:sldMk cId="650218504" sldId="265"/>
            <ac:spMk id="71" creationId="{6F9D1DE6-E368-4F07-85F9-D5B767477DDF}"/>
          </ac:spMkLst>
        </pc:spChg>
        <pc:spChg chg="add del">
          <ac:chgData name="Alina-Maria Tara" userId="4a5371fe-36cc-4b34-bdcd-a4aea8f7a5b0" providerId="ADAL" clId="{0E6F46DD-AEA0-426F-9B87-B0E4EF17DDAE}" dt="2022-04-05T10:37:22.990" v="2301" actId="26606"/>
          <ac:spMkLst>
            <pc:docMk/>
            <pc:sldMk cId="650218504" sldId="265"/>
            <ac:spMk id="72" creationId="{F63B1F66-4ACE-4A01-8ADF-F175A9C358B2}"/>
          </ac:spMkLst>
        </pc:spChg>
        <pc:spChg chg="add del">
          <ac:chgData name="Alina-Maria Tara" userId="4a5371fe-36cc-4b34-bdcd-a4aea8f7a5b0" providerId="ADAL" clId="{0E6F46DD-AEA0-426F-9B87-B0E4EF17DDAE}" dt="2022-04-05T10:37:22.990" v="2301" actId="26606"/>
          <ac:spMkLst>
            <pc:docMk/>
            <pc:sldMk cId="650218504" sldId="265"/>
            <ac:spMk id="73" creationId="{CF8448ED-9332-4A9B-8CAB-B1985E596E20}"/>
          </ac:spMkLst>
        </pc:spChg>
        <pc:spChg chg="add del">
          <ac:chgData name="Alina-Maria Tara" userId="4a5371fe-36cc-4b34-bdcd-a4aea8f7a5b0" providerId="ADAL" clId="{0E6F46DD-AEA0-426F-9B87-B0E4EF17DDAE}" dt="2022-04-05T10:37:22.990" v="2301" actId="26606"/>
          <ac:spMkLst>
            <pc:docMk/>
            <pc:sldMk cId="650218504" sldId="265"/>
            <ac:spMk id="74" creationId="{ED3A2261-1C75-40FF-8CD6-18C5900C1C8D}"/>
          </ac:spMkLst>
        </pc:spChg>
        <pc:spChg chg="add del">
          <ac:chgData name="Alina-Maria Tara" userId="4a5371fe-36cc-4b34-bdcd-a4aea8f7a5b0" providerId="ADAL" clId="{0E6F46DD-AEA0-426F-9B87-B0E4EF17DDAE}" dt="2022-04-05T10:37:34.945" v="2304"/>
          <ac:spMkLst>
            <pc:docMk/>
            <pc:sldMk cId="650218504" sldId="265"/>
            <ac:spMk id="78" creationId="{079CE317-680B-449C-A423-71C1FE069B4C}"/>
          </ac:spMkLst>
        </pc:spChg>
        <pc:spChg chg="add del">
          <ac:chgData name="Alina-Maria Tara" userId="4a5371fe-36cc-4b34-bdcd-a4aea8f7a5b0" providerId="ADAL" clId="{0E6F46DD-AEA0-426F-9B87-B0E4EF17DDAE}" dt="2022-04-05T10:37:34.945" v="2304"/>
          <ac:spMkLst>
            <pc:docMk/>
            <pc:sldMk cId="650218504" sldId="265"/>
            <ac:spMk id="79" creationId="{643780CE-2BE5-46F6-97B2-60DF30217ED3}"/>
          </ac:spMkLst>
        </pc:spChg>
        <pc:spChg chg="add del">
          <ac:chgData name="Alina-Maria Tara" userId="4a5371fe-36cc-4b34-bdcd-a4aea8f7a5b0" providerId="ADAL" clId="{0E6F46DD-AEA0-426F-9B87-B0E4EF17DDAE}" dt="2022-04-05T10:37:34.945" v="2304"/>
          <ac:spMkLst>
            <pc:docMk/>
            <pc:sldMk cId="650218504" sldId="265"/>
            <ac:spMk id="80" creationId="{61A87A49-68E6-459E-A5A6-46229FF42125}"/>
          </ac:spMkLst>
        </pc:spChg>
        <pc:spChg chg="add del">
          <ac:chgData name="Alina-Maria Tara" userId="4a5371fe-36cc-4b34-bdcd-a4aea8f7a5b0" providerId="ADAL" clId="{0E6F46DD-AEA0-426F-9B87-B0E4EF17DDAE}" dt="2022-04-05T10:37:34.945" v="2304"/>
          <ac:spMkLst>
            <pc:docMk/>
            <pc:sldMk cId="650218504" sldId="265"/>
            <ac:spMk id="81" creationId="{F6ACD5FC-CAFE-48EB-B765-60EED2E052F0}"/>
          </ac:spMkLst>
        </pc:spChg>
        <pc:spChg chg="add del">
          <ac:chgData name="Alina-Maria Tara" userId="4a5371fe-36cc-4b34-bdcd-a4aea8f7a5b0" providerId="ADAL" clId="{0E6F46DD-AEA0-426F-9B87-B0E4EF17DDAE}" dt="2022-04-05T10:37:34.945" v="2304"/>
          <ac:spMkLst>
            <pc:docMk/>
            <pc:sldMk cId="650218504" sldId="265"/>
            <ac:spMk id="82" creationId="{9F33B405-D785-4738-B1C0-6A0AA5E98286}"/>
          </ac:spMkLst>
        </pc:spChg>
        <pc:spChg chg="add del">
          <ac:chgData name="Alina-Maria Tara" userId="4a5371fe-36cc-4b34-bdcd-a4aea8f7a5b0" providerId="ADAL" clId="{0E6F46DD-AEA0-426F-9B87-B0E4EF17DDAE}" dt="2022-04-05T10:37:34.945" v="2304"/>
          <ac:spMkLst>
            <pc:docMk/>
            <pc:sldMk cId="650218504" sldId="265"/>
            <ac:spMk id="83" creationId="{4233DC0E-DE6C-4FB6-A529-51B162641AB8}"/>
          </ac:spMkLst>
        </pc:spChg>
        <pc:spChg chg="add del">
          <ac:chgData name="Alina-Maria Tara" userId="4a5371fe-36cc-4b34-bdcd-a4aea8f7a5b0" providerId="ADAL" clId="{0E6F46DD-AEA0-426F-9B87-B0E4EF17DDAE}" dt="2022-04-05T10:37:34.945" v="2304"/>
          <ac:spMkLst>
            <pc:docMk/>
            <pc:sldMk cId="650218504" sldId="265"/>
            <ac:spMk id="84" creationId="{3870477F-E451-4BC3-863F-0E2FC572884B}"/>
          </ac:spMkLst>
        </pc:spChg>
        <pc:spChg chg="add del">
          <ac:chgData name="Alina-Maria Tara" userId="4a5371fe-36cc-4b34-bdcd-a4aea8f7a5b0" providerId="ADAL" clId="{0E6F46DD-AEA0-426F-9B87-B0E4EF17DDAE}" dt="2022-04-05T10:37:34.945" v="2304"/>
          <ac:spMkLst>
            <pc:docMk/>
            <pc:sldMk cId="650218504" sldId="265"/>
            <ac:spMk id="85" creationId="{B4A81DE1-E2BC-4A31-99EE-71350421B0EA}"/>
          </ac:spMkLst>
        </pc:spChg>
        <pc:grpChg chg="add del">
          <ac:chgData name="Alina-Maria Tara" userId="4a5371fe-36cc-4b34-bdcd-a4aea8f7a5b0" providerId="ADAL" clId="{0E6F46DD-AEA0-426F-9B87-B0E4EF17DDAE}" dt="2022-04-05T10:37:04.173" v="2291" actId="26606"/>
          <ac:grpSpMkLst>
            <pc:docMk/>
            <pc:sldMk cId="650218504" sldId="265"/>
            <ac:grpSpMk id="11" creationId="{FAEF28A3-012D-4640-B8B8-1EF6EAF7233B}"/>
          </ac:grpSpMkLst>
        </pc:grpChg>
        <pc:grpChg chg="del">
          <ac:chgData name="Alina-Maria Tara" userId="4a5371fe-36cc-4b34-bdcd-a4aea8f7a5b0" providerId="ADAL" clId="{0E6F46DD-AEA0-426F-9B87-B0E4EF17DDAE}" dt="2022-04-05T09:49:03.427" v="1333"/>
          <ac:grpSpMkLst>
            <pc:docMk/>
            <pc:sldMk cId="650218504" sldId="265"/>
            <ac:grpSpMk id="12" creationId="{58495BCC-CE77-4CC2-952E-846F41119FD5}"/>
          </ac:grpSpMkLst>
        </pc:grpChg>
        <pc:grpChg chg="add del">
          <ac:chgData name="Alina-Maria Tara" userId="4a5371fe-36cc-4b34-bdcd-a4aea8f7a5b0" providerId="ADAL" clId="{0E6F46DD-AEA0-426F-9B87-B0E4EF17DDAE}" dt="2022-04-05T10:41:29.881" v="2331" actId="26606"/>
          <ac:grpSpMkLst>
            <pc:docMk/>
            <pc:sldMk cId="650218504" sldId="265"/>
            <ac:grpSpMk id="15" creationId="{35EE815E-1BD3-4777-B652-6D98825BF66B}"/>
          </ac:grpSpMkLst>
        </pc:grpChg>
        <pc:grpChg chg="add del">
          <ac:chgData name="Alina-Maria Tara" userId="4a5371fe-36cc-4b34-bdcd-a4aea8f7a5b0" providerId="ADAL" clId="{0E6F46DD-AEA0-426F-9B87-B0E4EF17DDAE}" dt="2022-04-05T10:41:29.881" v="2330" actId="26606"/>
          <ac:grpSpMkLst>
            <pc:docMk/>
            <pc:sldMk cId="650218504" sldId="265"/>
            <ac:grpSpMk id="21" creationId="{C9888C69-11CC-40BA-BABF-F9B7E11C9156}"/>
          </ac:grpSpMkLst>
        </pc:grpChg>
        <pc:grpChg chg="add">
          <ac:chgData name="Alina-Maria Tara" userId="4a5371fe-36cc-4b34-bdcd-a4aea8f7a5b0" providerId="ADAL" clId="{0E6F46DD-AEA0-426F-9B87-B0E4EF17DDAE}" dt="2022-04-05T10:41:29.881" v="2331" actId="26606"/>
          <ac:grpSpMkLst>
            <pc:docMk/>
            <pc:sldMk cId="650218504" sldId="265"/>
            <ac:grpSpMk id="33" creationId="{35EE815E-1BD3-4777-B652-6D98825BF66B}"/>
          </ac:grpSpMkLst>
        </pc:grpChg>
        <pc:grpChg chg="add del">
          <ac:chgData name="Alina-Maria Tara" userId="4a5371fe-36cc-4b34-bdcd-a4aea8f7a5b0" providerId="ADAL" clId="{0E6F46DD-AEA0-426F-9B87-B0E4EF17DDAE}" dt="2022-04-05T10:37:09.459" v="2293" actId="26606"/>
          <ac:grpSpMkLst>
            <pc:docMk/>
            <pc:sldMk cId="650218504" sldId="265"/>
            <ac:grpSpMk id="37" creationId="{DDA34B8A-FA8D-4E16-AD72-7B60B1C2582A}"/>
          </ac:grpSpMkLst>
        </pc:grpChg>
        <pc:grpChg chg="add del">
          <ac:chgData name="Alina-Maria Tara" userId="4a5371fe-36cc-4b34-bdcd-a4aea8f7a5b0" providerId="ADAL" clId="{0E6F46DD-AEA0-426F-9B87-B0E4EF17DDAE}" dt="2022-04-05T10:37:15.595" v="2295" actId="26606"/>
          <ac:grpSpMkLst>
            <pc:docMk/>
            <pc:sldMk cId="650218504" sldId="265"/>
            <ac:grpSpMk id="47" creationId="{FAEF28A3-012D-4640-B8B8-1EF6EAF7233B}"/>
          </ac:grpSpMkLst>
        </pc:grpChg>
        <pc:grpChg chg="add del">
          <ac:chgData name="Alina-Maria Tara" userId="4a5371fe-36cc-4b34-bdcd-a4aea8f7a5b0" providerId="ADAL" clId="{0E6F46DD-AEA0-426F-9B87-B0E4EF17DDAE}" dt="2022-04-05T10:37:17.844" v="2297" actId="26606"/>
          <ac:grpSpMkLst>
            <pc:docMk/>
            <pc:sldMk cId="650218504" sldId="265"/>
            <ac:grpSpMk id="51" creationId="{FAEF28A3-012D-4640-B8B8-1EF6EAF7233B}"/>
          </ac:grpSpMkLst>
        </pc:grpChg>
        <pc:grpChg chg="add del">
          <ac:chgData name="Alina-Maria Tara" userId="4a5371fe-36cc-4b34-bdcd-a4aea8f7a5b0" providerId="ADAL" clId="{0E6F46DD-AEA0-426F-9B87-B0E4EF17DDAE}" dt="2022-04-05T10:37:18.914" v="2299" actId="26606"/>
          <ac:grpSpMkLst>
            <pc:docMk/>
            <pc:sldMk cId="650218504" sldId="265"/>
            <ac:grpSpMk id="56" creationId="{DDA34B8A-FA8D-4E16-AD72-7B60B1C2582A}"/>
          </ac:grpSpMkLst>
        </pc:grpChg>
        <pc:grpChg chg="add del">
          <ac:chgData name="Alina-Maria Tara" userId="4a5371fe-36cc-4b34-bdcd-a4aea8f7a5b0" providerId="ADAL" clId="{0E6F46DD-AEA0-426F-9B87-B0E4EF17DDAE}" dt="2022-04-05T10:37:22.990" v="2301" actId="26606"/>
          <ac:grpSpMkLst>
            <pc:docMk/>
            <pc:sldMk cId="650218504" sldId="265"/>
            <ac:grpSpMk id="65" creationId="{FAEF28A3-012D-4640-B8B8-1EF6EAF7233B}"/>
          </ac:grpSpMkLst>
        </pc:grpChg>
        <pc:grpChg chg="add del">
          <ac:chgData name="Alina-Maria Tara" userId="4a5371fe-36cc-4b34-bdcd-a4aea8f7a5b0" providerId="ADAL" clId="{0E6F46DD-AEA0-426F-9B87-B0E4EF17DDAE}" dt="2022-04-05T10:37:34.945" v="2304"/>
          <ac:grpSpMkLst>
            <pc:docMk/>
            <pc:sldMk cId="650218504" sldId="265"/>
            <ac:grpSpMk id="76" creationId="{DDA34B8A-FA8D-4E16-AD72-7B60B1C2582A}"/>
          </ac:grpSpMkLst>
        </pc:grpChg>
        <pc:picChg chg="mod ord">
          <ac:chgData name="Alina-Maria Tara" userId="4a5371fe-36cc-4b34-bdcd-a4aea8f7a5b0" providerId="ADAL" clId="{0E6F46DD-AEA0-426F-9B87-B0E4EF17DDAE}" dt="2022-04-05T10:41:29.881" v="2330" actId="26606"/>
          <ac:picMkLst>
            <pc:docMk/>
            <pc:sldMk cId="650218504" sldId="265"/>
            <ac:picMk id="5" creationId="{B2EFC785-F763-42D8-B749-4E0BCCF9E264}"/>
          </ac:picMkLst>
        </pc:picChg>
      </pc:sldChg>
      <pc:sldChg chg="addSp delSp modSp delDesignElem">
        <pc:chgData name="Alina-Maria Tara" userId="4a5371fe-36cc-4b34-bdcd-a4aea8f7a5b0" providerId="ADAL" clId="{0E6F46DD-AEA0-426F-9B87-B0E4EF17DDAE}" dt="2022-04-05T10:41:13.297" v="2328" actId="255"/>
        <pc:sldMkLst>
          <pc:docMk/>
          <pc:sldMk cId="2964525426" sldId="266"/>
        </pc:sldMkLst>
        <pc:spChg chg="mod">
          <ac:chgData name="Alina-Maria Tara" userId="4a5371fe-36cc-4b34-bdcd-a4aea8f7a5b0" providerId="ADAL" clId="{0E6F46DD-AEA0-426F-9B87-B0E4EF17DDAE}" dt="2022-04-05T10:41:13.297" v="2328" actId="255"/>
          <ac:spMkLst>
            <pc:docMk/>
            <pc:sldMk cId="2964525426" sldId="266"/>
            <ac:spMk id="4" creationId="{F4EAD575-0ADD-4386-85FD-F27ACEB22E70}"/>
          </ac:spMkLst>
        </pc:spChg>
        <pc:spChg chg="del">
          <ac:chgData name="Alina-Maria Tara" userId="4a5371fe-36cc-4b34-bdcd-a4aea8f7a5b0" providerId="ADAL" clId="{0E6F46DD-AEA0-426F-9B87-B0E4EF17DDAE}" dt="2022-04-05T09:49:03.427" v="1333"/>
          <ac:spMkLst>
            <pc:docMk/>
            <pc:sldMk cId="2964525426" sldId="266"/>
            <ac:spMk id="8" creationId="{0B761509-3B9A-49A6-A84B-C3D86811697D}"/>
          </ac:spMkLst>
        </pc:spChg>
        <pc:spChg chg="add">
          <ac:chgData name="Alina-Maria Tara" userId="4a5371fe-36cc-4b34-bdcd-a4aea8f7a5b0" providerId="ADAL" clId="{0E6F46DD-AEA0-426F-9B87-B0E4EF17DDAE}" dt="2022-04-05T10:39:58.682" v="2316" actId="26606"/>
          <ac:spMkLst>
            <pc:docMk/>
            <pc:sldMk cId="2964525426" sldId="266"/>
            <ac:spMk id="9" creationId="{33CD251C-A887-4D2F-925B-FC097198538B}"/>
          </ac:spMkLst>
        </pc:spChg>
        <pc:spChg chg="del">
          <ac:chgData name="Alina-Maria Tara" userId="4a5371fe-36cc-4b34-bdcd-a4aea8f7a5b0" providerId="ADAL" clId="{0E6F46DD-AEA0-426F-9B87-B0E4EF17DDAE}" dt="2022-04-05T09:49:03.427" v="1333"/>
          <ac:spMkLst>
            <pc:docMk/>
            <pc:sldMk cId="2964525426" sldId="266"/>
            <ac:spMk id="10" creationId="{91DE43FD-EB47-414A-B0AB-169B0FFFA527}"/>
          </ac:spMkLst>
        </pc:spChg>
        <pc:spChg chg="add">
          <ac:chgData name="Alina-Maria Tara" userId="4a5371fe-36cc-4b34-bdcd-a4aea8f7a5b0" providerId="ADAL" clId="{0E6F46DD-AEA0-426F-9B87-B0E4EF17DDAE}" dt="2022-04-05T10:39:58.682" v="2316" actId="26606"/>
          <ac:spMkLst>
            <pc:docMk/>
            <pc:sldMk cId="2964525426" sldId="266"/>
            <ac:spMk id="11" creationId="{3B2069EE-A08E-44F0-B3F9-3CF8CC2DCAD5}"/>
          </ac:spMkLst>
        </pc:spChg>
        <pc:grpChg chg="del">
          <ac:chgData name="Alina-Maria Tara" userId="4a5371fe-36cc-4b34-bdcd-a4aea8f7a5b0" providerId="ADAL" clId="{0E6F46DD-AEA0-426F-9B87-B0E4EF17DDAE}" dt="2022-04-05T09:49:03.427" v="1333"/>
          <ac:grpSpMkLst>
            <pc:docMk/>
            <pc:sldMk cId="2964525426" sldId="266"/>
            <ac:grpSpMk id="12" creationId="{58495BCC-CE77-4CC2-952E-846F41119FD5}"/>
          </ac:grpSpMkLst>
        </pc:grpChg>
        <pc:grpChg chg="add">
          <ac:chgData name="Alina-Maria Tara" userId="4a5371fe-36cc-4b34-bdcd-a4aea8f7a5b0" providerId="ADAL" clId="{0E6F46DD-AEA0-426F-9B87-B0E4EF17DDAE}" dt="2022-04-05T10:39:58.682" v="2316" actId="26606"/>
          <ac:grpSpMkLst>
            <pc:docMk/>
            <pc:sldMk cId="2964525426" sldId="266"/>
            <ac:grpSpMk id="13" creationId="{C9888C69-11CC-40BA-BABF-F9B7E11C9156}"/>
          </ac:grpSpMkLst>
        </pc:grpChg>
        <pc:picChg chg="mod ord">
          <ac:chgData name="Alina-Maria Tara" userId="4a5371fe-36cc-4b34-bdcd-a4aea8f7a5b0" providerId="ADAL" clId="{0E6F46DD-AEA0-426F-9B87-B0E4EF17DDAE}" dt="2022-04-05T10:40:50.172" v="2325" actId="1076"/>
          <ac:picMkLst>
            <pc:docMk/>
            <pc:sldMk cId="2964525426" sldId="266"/>
            <ac:picMk id="3" creationId="{931A5F5F-8984-45B1-818A-1D95C9FE58FA}"/>
          </ac:picMkLst>
        </pc:picChg>
      </pc:sldChg>
      <pc:sldChg chg="addSp delSp modSp mod setClrOvrMap delDesignElem">
        <pc:chgData name="Alina-Maria Tara" userId="4a5371fe-36cc-4b34-bdcd-a4aea8f7a5b0" providerId="ADAL" clId="{0E6F46DD-AEA0-426F-9B87-B0E4EF17DDAE}" dt="2022-04-06T08:27:11.626" v="3305" actId="1076"/>
        <pc:sldMkLst>
          <pc:docMk/>
          <pc:sldMk cId="4183310709" sldId="267"/>
        </pc:sldMkLst>
        <pc:spChg chg="mod">
          <ac:chgData name="Alina-Maria Tara" userId="4a5371fe-36cc-4b34-bdcd-a4aea8f7a5b0" providerId="ADAL" clId="{0E6F46DD-AEA0-426F-9B87-B0E4EF17DDAE}" dt="2022-04-06T08:27:11.626" v="3305" actId="1076"/>
          <ac:spMkLst>
            <pc:docMk/>
            <pc:sldMk cId="4183310709" sldId="267"/>
            <ac:spMk id="8" creationId="{079F5810-9487-49F8-B909-0A70080A1B9A}"/>
          </ac:spMkLst>
        </pc:spChg>
        <pc:spChg chg="add">
          <ac:chgData name="Alina-Maria Tara" userId="4a5371fe-36cc-4b34-bdcd-a4aea8f7a5b0" providerId="ADAL" clId="{0E6F46DD-AEA0-426F-9B87-B0E4EF17DDAE}" dt="2022-04-05T10:42:18.451" v="2334" actId="26606"/>
          <ac:spMkLst>
            <pc:docMk/>
            <pc:sldMk cId="4183310709" sldId="267"/>
            <ac:spMk id="13" creationId="{F2B38F72-8FC4-4001-8C67-FA6B86DEC767}"/>
          </ac:spMkLst>
        </pc:spChg>
        <pc:spChg chg="del">
          <ac:chgData name="Alina-Maria Tara" userId="4a5371fe-36cc-4b34-bdcd-a4aea8f7a5b0" providerId="ADAL" clId="{0E6F46DD-AEA0-426F-9B87-B0E4EF17DDAE}" dt="2022-04-05T09:49:03.427" v="1333"/>
          <ac:spMkLst>
            <pc:docMk/>
            <pc:sldMk cId="4183310709" sldId="267"/>
            <ac:spMk id="33" creationId="{33CD251C-A887-4D2F-925B-FC097198538B}"/>
          </ac:spMkLst>
        </pc:spChg>
        <pc:spChg chg="del">
          <ac:chgData name="Alina-Maria Tara" userId="4a5371fe-36cc-4b34-bdcd-a4aea8f7a5b0" providerId="ADAL" clId="{0E6F46DD-AEA0-426F-9B87-B0E4EF17DDAE}" dt="2022-04-05T09:49:03.427" v="1333"/>
          <ac:spMkLst>
            <pc:docMk/>
            <pc:sldMk cId="4183310709" sldId="267"/>
            <ac:spMk id="34" creationId="{3B2069EE-A08E-44F0-B3F9-3CF8CC2DCAD5}"/>
          </ac:spMkLst>
        </pc:spChg>
        <pc:grpChg chg="del">
          <ac:chgData name="Alina-Maria Tara" userId="4a5371fe-36cc-4b34-bdcd-a4aea8f7a5b0" providerId="ADAL" clId="{0E6F46DD-AEA0-426F-9B87-B0E4EF17DDAE}" dt="2022-04-05T09:49:03.427" v="1333"/>
          <ac:grpSpMkLst>
            <pc:docMk/>
            <pc:sldMk cId="4183310709" sldId="267"/>
            <ac:grpSpMk id="35" creationId="{C9888C69-11CC-40BA-BABF-F9B7E11C9156}"/>
          </ac:grpSpMkLst>
        </pc:grpChg>
        <pc:picChg chg="mod">
          <ac:chgData name="Alina-Maria Tara" userId="4a5371fe-36cc-4b34-bdcd-a4aea8f7a5b0" providerId="ADAL" clId="{0E6F46DD-AEA0-426F-9B87-B0E4EF17DDAE}" dt="2022-04-05T10:42:18.451" v="2334" actId="26606"/>
          <ac:picMkLst>
            <pc:docMk/>
            <pc:sldMk cId="4183310709" sldId="267"/>
            <ac:picMk id="7" creationId="{05BF9174-3CD7-4F27-95FC-0CF04B862F1A}"/>
          </ac:picMkLst>
        </pc:picChg>
      </pc:sldChg>
      <pc:sldChg chg="addSp delSp modSp delDesignElem">
        <pc:chgData name="Alina-Maria Tara" userId="4a5371fe-36cc-4b34-bdcd-a4aea8f7a5b0" providerId="ADAL" clId="{0E6F46DD-AEA0-426F-9B87-B0E4EF17DDAE}" dt="2022-04-06T07:08:02.481" v="2976" actId="1076"/>
        <pc:sldMkLst>
          <pc:docMk/>
          <pc:sldMk cId="3297483114" sldId="268"/>
        </pc:sldMkLst>
        <pc:spChg chg="add mod">
          <ac:chgData name="Alina-Maria Tara" userId="4a5371fe-36cc-4b34-bdcd-a4aea8f7a5b0" providerId="ADAL" clId="{0E6F46DD-AEA0-426F-9B87-B0E4EF17DDAE}" dt="2022-04-06T07:07:53.994" v="2975" actId="14100"/>
          <ac:spMkLst>
            <pc:docMk/>
            <pc:sldMk cId="3297483114" sldId="268"/>
            <ac:spMk id="2" creationId="{CE1304DD-60F0-4640-95F3-E689B7FCFD43}"/>
          </ac:spMkLst>
        </pc:spChg>
        <pc:spChg chg="add del">
          <ac:chgData name="Alina-Maria Tara" userId="4a5371fe-36cc-4b34-bdcd-a4aea8f7a5b0" providerId="ADAL" clId="{0E6F46DD-AEA0-426F-9B87-B0E4EF17DDAE}" dt="2022-04-05T10:42:35.195" v="2339" actId="26606"/>
          <ac:spMkLst>
            <pc:docMk/>
            <pc:sldMk cId="3297483114" sldId="268"/>
            <ac:spMk id="25" creationId="{0205D939-00C4-4F2E-9797-3170DD040D90}"/>
          </ac:spMkLst>
        </pc:spChg>
        <pc:spChg chg="add del">
          <ac:chgData name="Alina-Maria Tara" userId="4a5371fe-36cc-4b34-bdcd-a4aea8f7a5b0" providerId="ADAL" clId="{0E6F46DD-AEA0-426F-9B87-B0E4EF17DDAE}" dt="2022-04-05T10:42:35.195" v="2339" actId="26606"/>
          <ac:spMkLst>
            <pc:docMk/>
            <pc:sldMk cId="3297483114" sldId="268"/>
            <ac:spMk id="27" creationId="{38EE4E44-1403-472B-8C01-D354CB8F5AE7}"/>
          </ac:spMkLst>
        </pc:spChg>
        <pc:spChg chg="add del">
          <ac:chgData name="Alina-Maria Tara" userId="4a5371fe-36cc-4b34-bdcd-a4aea8f7a5b0" providerId="ADAL" clId="{0E6F46DD-AEA0-426F-9B87-B0E4EF17DDAE}" dt="2022-04-05T10:42:35.195" v="2339" actId="26606"/>
          <ac:spMkLst>
            <pc:docMk/>
            <pc:sldMk cId="3297483114" sldId="268"/>
            <ac:spMk id="29" creationId="{583CCE40-4C5F-42D3-86D9-7892AD1E98E3}"/>
          </ac:spMkLst>
        </pc:spChg>
        <pc:spChg chg="add del">
          <ac:chgData name="Alina-Maria Tara" userId="4a5371fe-36cc-4b34-bdcd-a4aea8f7a5b0" providerId="ADAL" clId="{0E6F46DD-AEA0-426F-9B87-B0E4EF17DDAE}" dt="2022-04-05T10:42:38.468" v="2341" actId="26606"/>
          <ac:spMkLst>
            <pc:docMk/>
            <pc:sldMk cId="3297483114" sldId="268"/>
            <ac:spMk id="31" creationId="{5F9CFCE6-877F-4858-B8BD-2C52CA8AFBC4}"/>
          </ac:spMkLst>
        </pc:spChg>
        <pc:spChg chg="add del">
          <ac:chgData name="Alina-Maria Tara" userId="4a5371fe-36cc-4b34-bdcd-a4aea8f7a5b0" providerId="ADAL" clId="{0E6F46DD-AEA0-426F-9B87-B0E4EF17DDAE}" dt="2022-04-05T10:42:38.468" v="2341" actId="26606"/>
          <ac:spMkLst>
            <pc:docMk/>
            <pc:sldMk cId="3297483114" sldId="268"/>
            <ac:spMk id="32" creationId="{8213F8A0-12AE-4514-8372-0DD766EC28EE}"/>
          </ac:spMkLst>
        </pc:spChg>
        <pc:spChg chg="add del">
          <ac:chgData name="Alina-Maria Tara" userId="4a5371fe-36cc-4b34-bdcd-a4aea8f7a5b0" providerId="ADAL" clId="{0E6F46DD-AEA0-426F-9B87-B0E4EF17DDAE}" dt="2022-04-05T10:42:38.468" v="2341" actId="26606"/>
          <ac:spMkLst>
            <pc:docMk/>
            <pc:sldMk cId="3297483114" sldId="268"/>
            <ac:spMk id="33" creationId="{9EFF17D4-9A8C-4CE5-B096-D8CCD4400437}"/>
          </ac:spMkLst>
        </pc:spChg>
        <pc:spChg chg="add del">
          <ac:chgData name="Alina-Maria Tara" userId="4a5371fe-36cc-4b34-bdcd-a4aea8f7a5b0" providerId="ADAL" clId="{0E6F46DD-AEA0-426F-9B87-B0E4EF17DDAE}" dt="2022-04-05T10:42:41.008" v="2343" actId="26606"/>
          <ac:spMkLst>
            <pc:docMk/>
            <pc:sldMk cId="3297483114" sldId="268"/>
            <ac:spMk id="35" creationId="{D99D2C73-08B0-4F6B-A8E9-4651E6BDBE48}"/>
          </ac:spMkLst>
        </pc:spChg>
        <pc:spChg chg="add del">
          <ac:chgData name="Alina-Maria Tara" userId="4a5371fe-36cc-4b34-bdcd-a4aea8f7a5b0" providerId="ADAL" clId="{0E6F46DD-AEA0-426F-9B87-B0E4EF17DDAE}" dt="2022-04-05T10:42:41.008" v="2343" actId="26606"/>
          <ac:spMkLst>
            <pc:docMk/>
            <pc:sldMk cId="3297483114" sldId="268"/>
            <ac:spMk id="36" creationId="{968DB88C-7EF2-487C-85D1-848F61F13E3F}"/>
          </ac:spMkLst>
        </pc:spChg>
        <pc:spChg chg="add">
          <ac:chgData name="Alina-Maria Tara" userId="4a5371fe-36cc-4b34-bdcd-a4aea8f7a5b0" providerId="ADAL" clId="{0E6F46DD-AEA0-426F-9B87-B0E4EF17DDAE}" dt="2022-04-05T10:42:41.023" v="2344" actId="26606"/>
          <ac:spMkLst>
            <pc:docMk/>
            <pc:sldMk cId="3297483114" sldId="268"/>
            <ac:spMk id="38" creationId="{1FE21981-771D-4A29-8D3A-D068BE54BFE9}"/>
          </ac:spMkLst>
        </pc:spChg>
        <pc:spChg chg="del">
          <ac:chgData name="Alina-Maria Tara" userId="4a5371fe-36cc-4b34-bdcd-a4aea8f7a5b0" providerId="ADAL" clId="{0E6F46DD-AEA0-426F-9B87-B0E4EF17DDAE}" dt="2022-04-05T09:49:03.427" v="1333"/>
          <ac:spMkLst>
            <pc:docMk/>
            <pc:sldMk cId="3297483114" sldId="268"/>
            <ac:spMk id="97" creationId="{1FE21981-771D-4A29-8D3A-D068BE54BFE9}"/>
          </ac:spMkLst>
        </pc:spChg>
        <pc:picChg chg="mod">
          <ac:chgData name="Alina-Maria Tara" userId="4a5371fe-36cc-4b34-bdcd-a4aea8f7a5b0" providerId="ADAL" clId="{0E6F46DD-AEA0-426F-9B87-B0E4EF17DDAE}" dt="2022-04-06T07:08:02.481" v="2976" actId="1076"/>
          <ac:picMkLst>
            <pc:docMk/>
            <pc:sldMk cId="3297483114" sldId="268"/>
            <ac:picMk id="17" creationId="{44170470-B714-4172-8987-1AD8F241BD8F}"/>
          </ac:picMkLst>
        </pc:picChg>
        <pc:picChg chg="mod ord">
          <ac:chgData name="Alina-Maria Tara" userId="4a5371fe-36cc-4b34-bdcd-a4aea8f7a5b0" providerId="ADAL" clId="{0E6F46DD-AEA0-426F-9B87-B0E4EF17DDAE}" dt="2022-04-05T10:42:41.008" v="2343" actId="26606"/>
          <ac:picMkLst>
            <pc:docMk/>
            <pc:sldMk cId="3297483114" sldId="268"/>
            <ac:picMk id="20" creationId="{A5CFDBAB-86B0-4D26-BA45-88FE2F0879EE}"/>
          </ac:picMkLst>
        </pc:picChg>
      </pc:sldChg>
      <pc:sldChg chg="addSp delSp modSp delDesignElem">
        <pc:chgData name="Alina-Maria Tara" userId="4a5371fe-36cc-4b34-bdcd-a4aea8f7a5b0" providerId="ADAL" clId="{0E6F46DD-AEA0-426F-9B87-B0E4EF17DDAE}" dt="2022-04-05T10:43:18.587" v="2354" actId="26606"/>
        <pc:sldMkLst>
          <pc:docMk/>
          <pc:sldMk cId="3533432493" sldId="269"/>
        </pc:sldMkLst>
        <pc:spChg chg="add del">
          <ac:chgData name="Alina-Maria Tara" userId="4a5371fe-36cc-4b34-bdcd-a4aea8f7a5b0" providerId="ADAL" clId="{0E6F46DD-AEA0-426F-9B87-B0E4EF17DDAE}" dt="2022-04-05T10:43:14.663" v="2351" actId="26606"/>
          <ac:spMkLst>
            <pc:docMk/>
            <pc:sldMk cId="3533432493" sldId="269"/>
            <ac:spMk id="7" creationId="{22C6C9C9-83BF-4A6C-A1BF-C1735C61B4FF}"/>
          </ac:spMkLst>
        </pc:spChg>
        <pc:spChg chg="add del">
          <ac:chgData name="Alina-Maria Tara" userId="4a5371fe-36cc-4b34-bdcd-a4aea8f7a5b0" providerId="ADAL" clId="{0E6F46DD-AEA0-426F-9B87-B0E4EF17DDAE}" dt="2022-04-05T10:43:18.587" v="2353" actId="26606"/>
          <ac:spMkLst>
            <pc:docMk/>
            <pc:sldMk cId="3533432493" sldId="269"/>
            <ac:spMk id="9" creationId="{2FAA70C3-2AD5-42D6-AC00-5977FEA4DA14}"/>
          </ac:spMkLst>
        </pc:spChg>
        <pc:spChg chg="add del">
          <ac:chgData name="Alina-Maria Tara" userId="4a5371fe-36cc-4b34-bdcd-a4aea8f7a5b0" providerId="ADAL" clId="{0E6F46DD-AEA0-426F-9B87-B0E4EF17DDAE}" dt="2022-04-05T10:43:07.673" v="2347" actId="26606"/>
          <ac:spMkLst>
            <pc:docMk/>
            <pc:sldMk cId="3533432493" sldId="269"/>
            <ac:spMk id="10" creationId="{1FE21981-771D-4A29-8D3A-D068BE54BFE9}"/>
          </ac:spMkLst>
        </pc:spChg>
        <pc:spChg chg="add del">
          <ac:chgData name="Alina-Maria Tara" userId="4a5371fe-36cc-4b34-bdcd-a4aea8f7a5b0" providerId="ADAL" clId="{0E6F46DD-AEA0-426F-9B87-B0E4EF17DDAE}" dt="2022-04-05T10:43:18.587" v="2353" actId="26606"/>
          <ac:spMkLst>
            <pc:docMk/>
            <pc:sldMk cId="3533432493" sldId="269"/>
            <ac:spMk id="12" creationId="{5D1D4658-32CD-4903-BDA6-7B54EEA4ED6F}"/>
          </ac:spMkLst>
        </pc:spChg>
        <pc:spChg chg="add">
          <ac:chgData name="Alina-Maria Tara" userId="4a5371fe-36cc-4b34-bdcd-a4aea8f7a5b0" providerId="ADAL" clId="{0E6F46DD-AEA0-426F-9B87-B0E4EF17DDAE}" dt="2022-04-05T10:43:18.587" v="2354" actId="26606"/>
          <ac:spMkLst>
            <pc:docMk/>
            <pc:sldMk cId="3533432493" sldId="269"/>
            <ac:spMk id="14" creationId="{D99D2C73-08B0-4F6B-A8E9-4651E6BDBE48}"/>
          </ac:spMkLst>
        </pc:spChg>
        <pc:spChg chg="del">
          <ac:chgData name="Alina-Maria Tara" userId="4a5371fe-36cc-4b34-bdcd-a4aea8f7a5b0" providerId="ADAL" clId="{0E6F46DD-AEA0-426F-9B87-B0E4EF17DDAE}" dt="2022-04-05T09:49:03.427" v="1333"/>
          <ac:spMkLst>
            <pc:docMk/>
            <pc:sldMk cId="3533432493" sldId="269"/>
            <ac:spMk id="15" creationId="{39E8235E-135E-4261-8F54-2B316E493C42}"/>
          </ac:spMkLst>
        </pc:spChg>
        <pc:spChg chg="del">
          <ac:chgData name="Alina-Maria Tara" userId="4a5371fe-36cc-4b34-bdcd-a4aea8f7a5b0" providerId="ADAL" clId="{0E6F46DD-AEA0-426F-9B87-B0E4EF17DDAE}" dt="2022-04-05T09:49:03.427" v="1333"/>
          <ac:spMkLst>
            <pc:docMk/>
            <pc:sldMk cId="3533432493" sldId="269"/>
            <ac:spMk id="16" creationId="{A169D286-F4D7-4C8B-A6BD-D05384C7F1D8}"/>
          </ac:spMkLst>
        </pc:spChg>
        <pc:spChg chg="del">
          <ac:chgData name="Alina-Maria Tara" userId="4a5371fe-36cc-4b34-bdcd-a4aea8f7a5b0" providerId="ADAL" clId="{0E6F46DD-AEA0-426F-9B87-B0E4EF17DDAE}" dt="2022-04-05T09:49:03.427" v="1333"/>
          <ac:spMkLst>
            <pc:docMk/>
            <pc:sldMk cId="3533432493" sldId="269"/>
            <ac:spMk id="17" creationId="{D4ED8EC3-4D57-4620-93CE-4E6661F09A3E}"/>
          </ac:spMkLst>
        </pc:spChg>
        <pc:spChg chg="add">
          <ac:chgData name="Alina-Maria Tara" userId="4a5371fe-36cc-4b34-bdcd-a4aea8f7a5b0" providerId="ADAL" clId="{0E6F46DD-AEA0-426F-9B87-B0E4EF17DDAE}" dt="2022-04-05T10:43:18.587" v="2354" actId="26606"/>
          <ac:spMkLst>
            <pc:docMk/>
            <pc:sldMk cId="3533432493" sldId="269"/>
            <ac:spMk id="18" creationId="{968DB88C-7EF2-487C-85D1-848F61F13E3F}"/>
          </ac:spMkLst>
        </pc:spChg>
        <pc:picChg chg="mod">
          <ac:chgData name="Alina-Maria Tara" userId="4a5371fe-36cc-4b34-bdcd-a4aea8f7a5b0" providerId="ADAL" clId="{0E6F46DD-AEA0-426F-9B87-B0E4EF17DDAE}" dt="2022-04-05T10:43:18.587" v="2354" actId="26606"/>
          <ac:picMkLst>
            <pc:docMk/>
            <pc:sldMk cId="3533432493" sldId="269"/>
            <ac:picMk id="3" creationId="{41301AC4-C41A-43CE-A7BD-12D98604CB52}"/>
          </ac:picMkLst>
        </pc:picChg>
        <pc:picChg chg="mod ord">
          <ac:chgData name="Alina-Maria Tara" userId="4a5371fe-36cc-4b34-bdcd-a4aea8f7a5b0" providerId="ADAL" clId="{0E6F46DD-AEA0-426F-9B87-B0E4EF17DDAE}" dt="2022-04-05T10:43:18.587" v="2354" actId="26606"/>
          <ac:picMkLst>
            <pc:docMk/>
            <pc:sldMk cId="3533432493" sldId="269"/>
            <ac:picMk id="5" creationId="{4F6766EF-8DCF-4EF8-8A2A-064EEDAAA4CB}"/>
          </ac:picMkLst>
        </pc:picChg>
      </pc:sldChg>
      <pc:sldChg chg="addSp delSp delDesignElem">
        <pc:chgData name="Alina-Maria Tara" userId="4a5371fe-36cc-4b34-bdcd-a4aea8f7a5b0" providerId="ADAL" clId="{0E6F46DD-AEA0-426F-9B87-B0E4EF17DDAE}" dt="2022-04-05T10:43:23.829" v="2355" actId="26606"/>
        <pc:sldMkLst>
          <pc:docMk/>
          <pc:sldMk cId="910962195" sldId="270"/>
        </pc:sldMkLst>
        <pc:spChg chg="add">
          <ac:chgData name="Alina-Maria Tara" userId="4a5371fe-36cc-4b34-bdcd-a4aea8f7a5b0" providerId="ADAL" clId="{0E6F46DD-AEA0-426F-9B87-B0E4EF17DDAE}" dt="2022-04-05T10:43:23.829" v="2355" actId="26606"/>
          <ac:spMkLst>
            <pc:docMk/>
            <pc:sldMk cId="910962195" sldId="270"/>
            <ac:spMk id="8" creationId="{AB8C311F-7253-4AED-9701-7FC0708C41C7}"/>
          </ac:spMkLst>
        </pc:spChg>
        <pc:spChg chg="add">
          <ac:chgData name="Alina-Maria Tara" userId="4a5371fe-36cc-4b34-bdcd-a4aea8f7a5b0" providerId="ADAL" clId="{0E6F46DD-AEA0-426F-9B87-B0E4EF17DDAE}" dt="2022-04-05T10:43:23.829" v="2355" actId="26606"/>
          <ac:spMkLst>
            <pc:docMk/>
            <pc:sldMk cId="910962195" sldId="270"/>
            <ac:spMk id="10" creationId="{E2384209-CB15-4CDF-9D31-C44FD9A3F20D}"/>
          </ac:spMkLst>
        </pc:spChg>
        <pc:spChg chg="add">
          <ac:chgData name="Alina-Maria Tara" userId="4a5371fe-36cc-4b34-bdcd-a4aea8f7a5b0" providerId="ADAL" clId="{0E6F46DD-AEA0-426F-9B87-B0E4EF17DDAE}" dt="2022-04-05T10:43:23.829" v="2355" actId="26606"/>
          <ac:spMkLst>
            <pc:docMk/>
            <pc:sldMk cId="910962195" sldId="270"/>
            <ac:spMk id="12" creationId="{2633B3B5-CC90-43F0-8714-D31D1F3F0209}"/>
          </ac:spMkLst>
        </pc:spChg>
        <pc:spChg chg="add">
          <ac:chgData name="Alina-Maria Tara" userId="4a5371fe-36cc-4b34-bdcd-a4aea8f7a5b0" providerId="ADAL" clId="{0E6F46DD-AEA0-426F-9B87-B0E4EF17DDAE}" dt="2022-04-05T10:43:23.829" v="2355" actId="26606"/>
          <ac:spMkLst>
            <pc:docMk/>
            <pc:sldMk cId="910962195" sldId="270"/>
            <ac:spMk id="14" creationId="{A8D57A06-A426-446D-B02C-A2DC6B62E45E}"/>
          </ac:spMkLst>
        </pc:spChg>
        <pc:spChg chg="del">
          <ac:chgData name="Alina-Maria Tara" userId="4a5371fe-36cc-4b34-bdcd-a4aea8f7a5b0" providerId="ADAL" clId="{0E6F46DD-AEA0-426F-9B87-B0E4EF17DDAE}" dt="2022-04-05T09:49:03.427" v="1333"/>
          <ac:spMkLst>
            <pc:docMk/>
            <pc:sldMk cId="910962195" sldId="270"/>
            <ac:spMk id="32" creationId="{AB8C311F-7253-4AED-9701-7FC0708C41C7}"/>
          </ac:spMkLst>
        </pc:spChg>
        <pc:spChg chg="del">
          <ac:chgData name="Alina-Maria Tara" userId="4a5371fe-36cc-4b34-bdcd-a4aea8f7a5b0" providerId="ADAL" clId="{0E6F46DD-AEA0-426F-9B87-B0E4EF17DDAE}" dt="2022-04-05T09:49:03.427" v="1333"/>
          <ac:spMkLst>
            <pc:docMk/>
            <pc:sldMk cId="910962195" sldId="270"/>
            <ac:spMk id="36" creationId="{2633B3B5-CC90-43F0-8714-D31D1F3F0209}"/>
          </ac:spMkLst>
        </pc:spChg>
        <pc:spChg chg="del">
          <ac:chgData name="Alina-Maria Tara" userId="4a5371fe-36cc-4b34-bdcd-a4aea8f7a5b0" providerId="ADAL" clId="{0E6F46DD-AEA0-426F-9B87-B0E4EF17DDAE}" dt="2022-04-05T09:49:03.427" v="1333"/>
          <ac:spMkLst>
            <pc:docMk/>
            <pc:sldMk cId="910962195" sldId="270"/>
            <ac:spMk id="37" creationId="{E2384209-CB15-4CDF-9D31-C44FD9A3F20D}"/>
          </ac:spMkLst>
        </pc:spChg>
        <pc:spChg chg="del">
          <ac:chgData name="Alina-Maria Tara" userId="4a5371fe-36cc-4b34-bdcd-a4aea8f7a5b0" providerId="ADAL" clId="{0E6F46DD-AEA0-426F-9B87-B0E4EF17DDAE}" dt="2022-04-05T09:49:03.427" v="1333"/>
          <ac:spMkLst>
            <pc:docMk/>
            <pc:sldMk cId="910962195" sldId="270"/>
            <ac:spMk id="38" creationId="{A8D57A06-A426-446D-B02C-A2DC6B62E45E}"/>
          </ac:spMkLst>
        </pc:spChg>
      </pc:sldChg>
      <pc:sldChg chg="delSp delDesignElem">
        <pc:chgData name="Alina-Maria Tara" userId="4a5371fe-36cc-4b34-bdcd-a4aea8f7a5b0" providerId="ADAL" clId="{0E6F46DD-AEA0-426F-9B87-B0E4EF17DDAE}" dt="2022-04-05T09:49:03.427" v="1333"/>
        <pc:sldMkLst>
          <pc:docMk/>
          <pc:sldMk cId="1946785820" sldId="271"/>
        </pc:sldMkLst>
        <pc:spChg chg="del">
          <ac:chgData name="Alina-Maria Tara" userId="4a5371fe-36cc-4b34-bdcd-a4aea8f7a5b0" providerId="ADAL" clId="{0E6F46DD-AEA0-426F-9B87-B0E4EF17DDAE}" dt="2022-04-05T09:49:03.427" v="1333"/>
          <ac:spMkLst>
            <pc:docMk/>
            <pc:sldMk cId="1946785820" sldId="271"/>
            <ac:spMk id="19" creationId="{42A4FC2C-047E-45A5-965D-8E1E3BF09BC6}"/>
          </ac:spMkLst>
        </pc:spChg>
      </pc:sldChg>
      <pc:sldChg chg="addSp delSp delDesignElem">
        <pc:chgData name="Alina-Maria Tara" userId="4a5371fe-36cc-4b34-bdcd-a4aea8f7a5b0" providerId="ADAL" clId="{0E6F46DD-AEA0-426F-9B87-B0E4EF17DDAE}" dt="2022-04-05T10:42:06.370" v="2333" actId="26606"/>
        <pc:sldMkLst>
          <pc:docMk/>
          <pc:sldMk cId="1447926359" sldId="272"/>
        </pc:sldMkLst>
        <pc:spChg chg="add">
          <ac:chgData name="Alina-Maria Tara" userId="4a5371fe-36cc-4b34-bdcd-a4aea8f7a5b0" providerId="ADAL" clId="{0E6F46DD-AEA0-426F-9B87-B0E4EF17DDAE}" dt="2022-04-05T10:42:06.370" v="2333" actId="26606"/>
          <ac:spMkLst>
            <pc:docMk/>
            <pc:sldMk cId="1447926359" sldId="272"/>
            <ac:spMk id="8" creationId="{AB8C311F-7253-4AED-9701-7FC0708C41C7}"/>
          </ac:spMkLst>
        </pc:spChg>
        <pc:spChg chg="add">
          <ac:chgData name="Alina-Maria Tara" userId="4a5371fe-36cc-4b34-bdcd-a4aea8f7a5b0" providerId="ADAL" clId="{0E6F46DD-AEA0-426F-9B87-B0E4EF17DDAE}" dt="2022-04-05T10:42:06.370" v="2333" actId="26606"/>
          <ac:spMkLst>
            <pc:docMk/>
            <pc:sldMk cId="1447926359" sldId="272"/>
            <ac:spMk id="10" creationId="{E2384209-CB15-4CDF-9D31-C44FD9A3F20D}"/>
          </ac:spMkLst>
        </pc:spChg>
        <pc:spChg chg="add">
          <ac:chgData name="Alina-Maria Tara" userId="4a5371fe-36cc-4b34-bdcd-a4aea8f7a5b0" providerId="ADAL" clId="{0E6F46DD-AEA0-426F-9B87-B0E4EF17DDAE}" dt="2022-04-05T10:42:06.370" v="2333" actId="26606"/>
          <ac:spMkLst>
            <pc:docMk/>
            <pc:sldMk cId="1447926359" sldId="272"/>
            <ac:spMk id="12" creationId="{2633B3B5-CC90-43F0-8714-D31D1F3F0209}"/>
          </ac:spMkLst>
        </pc:spChg>
        <pc:spChg chg="add">
          <ac:chgData name="Alina-Maria Tara" userId="4a5371fe-36cc-4b34-bdcd-a4aea8f7a5b0" providerId="ADAL" clId="{0E6F46DD-AEA0-426F-9B87-B0E4EF17DDAE}" dt="2022-04-05T10:42:06.370" v="2333" actId="26606"/>
          <ac:spMkLst>
            <pc:docMk/>
            <pc:sldMk cId="1447926359" sldId="272"/>
            <ac:spMk id="14" creationId="{A8D57A06-A426-446D-B02C-A2DC6B62E45E}"/>
          </ac:spMkLst>
        </pc:spChg>
        <pc:spChg chg="del">
          <ac:chgData name="Alina-Maria Tara" userId="4a5371fe-36cc-4b34-bdcd-a4aea8f7a5b0" providerId="ADAL" clId="{0E6F46DD-AEA0-426F-9B87-B0E4EF17DDAE}" dt="2022-04-05T09:49:03.427" v="1333"/>
          <ac:spMkLst>
            <pc:docMk/>
            <pc:sldMk cId="1447926359" sldId="272"/>
            <ac:spMk id="16" creationId="{AB8C311F-7253-4AED-9701-7FC0708C41C7}"/>
          </ac:spMkLst>
        </pc:spChg>
        <pc:spChg chg="del">
          <ac:chgData name="Alina-Maria Tara" userId="4a5371fe-36cc-4b34-bdcd-a4aea8f7a5b0" providerId="ADAL" clId="{0E6F46DD-AEA0-426F-9B87-B0E4EF17DDAE}" dt="2022-04-05T09:49:03.427" v="1333"/>
          <ac:spMkLst>
            <pc:docMk/>
            <pc:sldMk cId="1447926359" sldId="272"/>
            <ac:spMk id="17" creationId="{E2384209-CB15-4CDF-9D31-C44FD9A3F20D}"/>
          </ac:spMkLst>
        </pc:spChg>
        <pc:spChg chg="del">
          <ac:chgData name="Alina-Maria Tara" userId="4a5371fe-36cc-4b34-bdcd-a4aea8f7a5b0" providerId="ADAL" clId="{0E6F46DD-AEA0-426F-9B87-B0E4EF17DDAE}" dt="2022-04-05T09:49:03.427" v="1333"/>
          <ac:spMkLst>
            <pc:docMk/>
            <pc:sldMk cId="1447926359" sldId="272"/>
            <ac:spMk id="18" creationId="{2633B3B5-CC90-43F0-8714-D31D1F3F0209}"/>
          </ac:spMkLst>
        </pc:spChg>
        <pc:spChg chg="del">
          <ac:chgData name="Alina-Maria Tara" userId="4a5371fe-36cc-4b34-bdcd-a4aea8f7a5b0" providerId="ADAL" clId="{0E6F46DD-AEA0-426F-9B87-B0E4EF17DDAE}" dt="2022-04-05T09:49:03.427" v="1333"/>
          <ac:spMkLst>
            <pc:docMk/>
            <pc:sldMk cId="1447926359" sldId="272"/>
            <ac:spMk id="19" creationId="{A8D57A06-A426-446D-B02C-A2DC6B62E45E}"/>
          </ac:spMkLst>
        </pc:spChg>
      </pc:sldChg>
      <pc:sldChg chg="addSp delSp modSp add mod ord setBg setClrOvrMap delDesignElem">
        <pc:chgData name="Alina-Maria Tara" userId="4a5371fe-36cc-4b34-bdcd-a4aea8f7a5b0" providerId="ADAL" clId="{0E6F46DD-AEA0-426F-9B87-B0E4EF17DDAE}" dt="2022-04-05T10:39:39.565" v="2314" actId="27636"/>
        <pc:sldMkLst>
          <pc:docMk/>
          <pc:sldMk cId="3358590058" sldId="273"/>
        </pc:sldMkLst>
        <pc:spChg chg="add del mod">
          <ac:chgData name="Alina-Maria Tara" userId="4a5371fe-36cc-4b34-bdcd-a4aea8f7a5b0" providerId="ADAL" clId="{0E6F46DD-AEA0-426F-9B87-B0E4EF17DDAE}" dt="2022-04-05T08:13:13.685" v="463" actId="478"/>
          <ac:spMkLst>
            <pc:docMk/>
            <pc:sldMk cId="3358590058" sldId="273"/>
            <ac:spMk id="2" creationId="{1620FD63-0A39-47B6-B3DF-A31FD0FC7FA5}"/>
          </ac:spMkLst>
        </pc:spChg>
        <pc:spChg chg="add del">
          <ac:chgData name="Alina-Maria Tara" userId="4a5371fe-36cc-4b34-bdcd-a4aea8f7a5b0" providerId="ADAL" clId="{0E6F46DD-AEA0-426F-9B87-B0E4EF17DDAE}" dt="2022-04-05T08:13:50.956" v="482" actId="26606"/>
          <ac:spMkLst>
            <pc:docMk/>
            <pc:sldMk cId="3358590058" sldId="273"/>
            <ac:spMk id="6" creationId="{3B432D73-5C38-474F-AF96-A3228731BF36}"/>
          </ac:spMkLst>
        </pc:spChg>
        <pc:spChg chg="add del">
          <ac:chgData name="Alina-Maria Tara" userId="4a5371fe-36cc-4b34-bdcd-a4aea8f7a5b0" providerId="ADAL" clId="{0E6F46DD-AEA0-426F-9B87-B0E4EF17DDAE}" dt="2022-04-05T08:13:52.907" v="484" actId="26606"/>
          <ac:spMkLst>
            <pc:docMk/>
            <pc:sldMk cId="3358590058" sldId="273"/>
            <ac:spMk id="8" creationId="{42A4FC2C-047E-45A5-965D-8E1E3BF09BC6}"/>
          </ac:spMkLst>
        </pc:spChg>
        <pc:spChg chg="add del">
          <ac:chgData name="Alina-Maria Tara" userId="4a5371fe-36cc-4b34-bdcd-a4aea8f7a5b0" providerId="ADAL" clId="{0E6F46DD-AEA0-426F-9B87-B0E4EF17DDAE}" dt="2022-04-05T08:13:31.741" v="466" actId="26606"/>
          <ac:spMkLst>
            <pc:docMk/>
            <pc:sldMk cId="3358590058" sldId="273"/>
            <ac:spMk id="9" creationId="{42A4FC2C-047E-45A5-965D-8E1E3BF09BC6}"/>
          </ac:spMkLst>
        </pc:spChg>
        <pc:spChg chg="add del">
          <ac:chgData name="Alina-Maria Tara" userId="4a5371fe-36cc-4b34-bdcd-a4aea8f7a5b0" providerId="ADAL" clId="{0E6F46DD-AEA0-426F-9B87-B0E4EF17DDAE}" dt="2022-04-05T08:13:55.547" v="486" actId="26606"/>
          <ac:spMkLst>
            <pc:docMk/>
            <pc:sldMk cId="3358590058" sldId="273"/>
            <ac:spMk id="10" creationId="{3B432D73-5C38-474F-AF96-A3228731BF36}"/>
          </ac:spMkLst>
        </pc:spChg>
        <pc:spChg chg="add del">
          <ac:chgData name="Alina-Maria Tara" userId="4a5371fe-36cc-4b34-bdcd-a4aea8f7a5b0" providerId="ADAL" clId="{0E6F46DD-AEA0-426F-9B87-B0E4EF17DDAE}" dt="2022-04-05T08:13:37.393" v="468" actId="26606"/>
          <ac:spMkLst>
            <pc:docMk/>
            <pc:sldMk cId="3358590058" sldId="273"/>
            <ac:spMk id="11" creationId="{851012D1-8033-40B1-9EC0-91390FFC7403}"/>
          </ac:spMkLst>
        </pc:spChg>
        <pc:spChg chg="add del">
          <ac:chgData name="Alina-Maria Tara" userId="4a5371fe-36cc-4b34-bdcd-a4aea8f7a5b0" providerId="ADAL" clId="{0E6F46DD-AEA0-426F-9B87-B0E4EF17DDAE}" dt="2022-04-05T08:13:37.393" v="468" actId="26606"/>
          <ac:spMkLst>
            <pc:docMk/>
            <pc:sldMk cId="3358590058" sldId="273"/>
            <ac:spMk id="12" creationId="{569BBA9B-8F4E-4D2B-BEFA-41A475443377}"/>
          </ac:spMkLst>
        </pc:spChg>
        <pc:spChg chg="add del">
          <ac:chgData name="Alina-Maria Tara" userId="4a5371fe-36cc-4b34-bdcd-a4aea8f7a5b0" providerId="ADAL" clId="{0E6F46DD-AEA0-426F-9B87-B0E4EF17DDAE}" dt="2022-04-05T08:13:37.393" v="468" actId="26606"/>
          <ac:spMkLst>
            <pc:docMk/>
            <pc:sldMk cId="3358590058" sldId="273"/>
            <ac:spMk id="13" creationId="{2E80C965-DB6D-4F81-9E9E-B027384D0BD6}"/>
          </ac:spMkLst>
        </pc:spChg>
        <pc:spChg chg="add del">
          <ac:chgData name="Alina-Maria Tara" userId="4a5371fe-36cc-4b34-bdcd-a4aea8f7a5b0" providerId="ADAL" clId="{0E6F46DD-AEA0-426F-9B87-B0E4EF17DDAE}" dt="2022-04-05T08:14:00.230" v="488" actId="26606"/>
          <ac:spMkLst>
            <pc:docMk/>
            <pc:sldMk cId="3358590058" sldId="273"/>
            <ac:spMk id="14" creationId="{2D2B266D-3625-4584-A5C3-7D3F672CFF30}"/>
          </ac:spMkLst>
        </pc:spChg>
        <pc:spChg chg="add del">
          <ac:chgData name="Alina-Maria Tara" userId="4a5371fe-36cc-4b34-bdcd-a4aea8f7a5b0" providerId="ADAL" clId="{0E6F46DD-AEA0-426F-9B87-B0E4EF17DDAE}" dt="2022-04-05T08:13:37.393" v="468" actId="26606"/>
          <ac:spMkLst>
            <pc:docMk/>
            <pc:sldMk cId="3358590058" sldId="273"/>
            <ac:spMk id="15" creationId="{D291F021-C45C-4D44-A2B8-A789E386CC42}"/>
          </ac:spMkLst>
        </pc:spChg>
        <pc:spChg chg="add del">
          <ac:chgData name="Alina-Maria Tara" userId="4a5371fe-36cc-4b34-bdcd-a4aea8f7a5b0" providerId="ADAL" clId="{0E6F46DD-AEA0-426F-9B87-B0E4EF17DDAE}" dt="2022-04-05T08:14:00.230" v="488" actId="26606"/>
          <ac:spMkLst>
            <pc:docMk/>
            <pc:sldMk cId="3358590058" sldId="273"/>
            <ac:spMk id="16" creationId="{C463B99A-73EE-4FBB-B7C4-F9F9BCC25C65}"/>
          </ac:spMkLst>
        </pc:spChg>
        <pc:spChg chg="add del">
          <ac:chgData name="Alina-Maria Tara" userId="4a5371fe-36cc-4b34-bdcd-a4aea8f7a5b0" providerId="ADAL" clId="{0E6F46DD-AEA0-426F-9B87-B0E4EF17DDAE}" dt="2022-04-05T08:13:38.930" v="470" actId="26606"/>
          <ac:spMkLst>
            <pc:docMk/>
            <pc:sldMk cId="3358590058" sldId="273"/>
            <ac:spMk id="17" creationId="{5D9FC6AC-4A12-4825-8ABE-0732B8EF4D16}"/>
          </ac:spMkLst>
        </pc:spChg>
        <pc:spChg chg="add del">
          <ac:chgData name="Alina-Maria Tara" userId="4a5371fe-36cc-4b34-bdcd-a4aea8f7a5b0" providerId="ADAL" clId="{0E6F46DD-AEA0-426F-9B87-B0E4EF17DDAE}" dt="2022-04-05T08:14:00.230" v="488" actId="26606"/>
          <ac:spMkLst>
            <pc:docMk/>
            <pc:sldMk cId="3358590058" sldId="273"/>
            <ac:spMk id="18" creationId="{A5D2A5D1-BA0D-47D3-B051-DA7743C46E28}"/>
          </ac:spMkLst>
        </pc:spChg>
        <pc:spChg chg="add del">
          <ac:chgData name="Alina-Maria Tara" userId="4a5371fe-36cc-4b34-bdcd-a4aea8f7a5b0" providerId="ADAL" clId="{0E6F46DD-AEA0-426F-9B87-B0E4EF17DDAE}" dt="2022-04-05T08:13:39.732" v="472" actId="26606"/>
          <ac:spMkLst>
            <pc:docMk/>
            <pc:sldMk cId="3358590058" sldId="273"/>
            <ac:spMk id="19" creationId="{32BC26D8-82FB-445E-AA49-62A77D7C1EE0}"/>
          </ac:spMkLst>
        </pc:spChg>
        <pc:spChg chg="add del">
          <ac:chgData name="Alina-Maria Tara" userId="4a5371fe-36cc-4b34-bdcd-a4aea8f7a5b0" providerId="ADAL" clId="{0E6F46DD-AEA0-426F-9B87-B0E4EF17DDAE}" dt="2022-04-05T08:13:39.732" v="472" actId="26606"/>
          <ac:spMkLst>
            <pc:docMk/>
            <pc:sldMk cId="3358590058" sldId="273"/>
            <ac:spMk id="20" creationId="{CB44330D-EA18-4254-AA95-EB49948539B8}"/>
          </ac:spMkLst>
        </pc:spChg>
        <pc:spChg chg="add del">
          <ac:chgData name="Alina-Maria Tara" userId="4a5371fe-36cc-4b34-bdcd-a4aea8f7a5b0" providerId="ADAL" clId="{0E6F46DD-AEA0-426F-9B87-B0E4EF17DDAE}" dt="2022-04-05T08:16:19.767" v="493" actId="26606"/>
          <ac:spMkLst>
            <pc:docMk/>
            <pc:sldMk cId="3358590058" sldId="273"/>
            <ac:spMk id="21" creationId="{42A4FC2C-047E-45A5-965D-8E1E3BF09BC6}"/>
          </ac:spMkLst>
        </pc:spChg>
        <pc:spChg chg="add del">
          <ac:chgData name="Alina-Maria Tara" userId="4a5371fe-36cc-4b34-bdcd-a4aea8f7a5b0" providerId="ADAL" clId="{0E6F46DD-AEA0-426F-9B87-B0E4EF17DDAE}" dt="2022-04-05T08:13:41.275" v="474" actId="26606"/>
          <ac:spMkLst>
            <pc:docMk/>
            <pc:sldMk cId="3358590058" sldId="273"/>
            <ac:spMk id="22" creationId="{569BBA9B-8F4E-4D2B-BEFA-41A475443377}"/>
          </ac:spMkLst>
        </pc:spChg>
        <pc:spChg chg="add del">
          <ac:chgData name="Alina-Maria Tara" userId="4a5371fe-36cc-4b34-bdcd-a4aea8f7a5b0" providerId="ADAL" clId="{0E6F46DD-AEA0-426F-9B87-B0E4EF17DDAE}" dt="2022-04-05T08:13:41.275" v="474" actId="26606"/>
          <ac:spMkLst>
            <pc:docMk/>
            <pc:sldMk cId="3358590058" sldId="273"/>
            <ac:spMk id="23" creationId="{851012D1-8033-40B1-9EC0-91390FFC7403}"/>
          </ac:spMkLst>
        </pc:spChg>
        <pc:spChg chg="add del">
          <ac:chgData name="Alina-Maria Tara" userId="4a5371fe-36cc-4b34-bdcd-a4aea8f7a5b0" providerId="ADAL" clId="{0E6F46DD-AEA0-426F-9B87-B0E4EF17DDAE}" dt="2022-04-05T08:13:41.275" v="474" actId="26606"/>
          <ac:spMkLst>
            <pc:docMk/>
            <pc:sldMk cId="3358590058" sldId="273"/>
            <ac:spMk id="24" creationId="{2E80C965-DB6D-4F81-9E9E-B027384D0BD6}"/>
          </ac:spMkLst>
        </pc:spChg>
        <pc:spChg chg="add del">
          <ac:chgData name="Alina-Maria Tara" userId="4a5371fe-36cc-4b34-bdcd-a4aea8f7a5b0" providerId="ADAL" clId="{0E6F46DD-AEA0-426F-9B87-B0E4EF17DDAE}" dt="2022-04-05T08:13:41.275" v="474" actId="26606"/>
          <ac:spMkLst>
            <pc:docMk/>
            <pc:sldMk cId="3358590058" sldId="273"/>
            <ac:spMk id="25" creationId="{D291F021-C45C-4D44-A2B8-A789E386CC42}"/>
          </ac:spMkLst>
        </pc:spChg>
        <pc:spChg chg="add del">
          <ac:chgData name="Alina-Maria Tara" userId="4a5371fe-36cc-4b34-bdcd-a4aea8f7a5b0" providerId="ADAL" clId="{0E6F46DD-AEA0-426F-9B87-B0E4EF17DDAE}" dt="2022-04-05T08:16:28.285" v="497" actId="26606"/>
          <ac:spMkLst>
            <pc:docMk/>
            <pc:sldMk cId="3358590058" sldId="273"/>
            <ac:spMk id="26" creationId="{16B067B1-F4E5-4FDF-813D-C9E872E80075}"/>
          </ac:spMkLst>
        </pc:spChg>
        <pc:spChg chg="add del">
          <ac:chgData name="Alina-Maria Tara" userId="4a5371fe-36cc-4b34-bdcd-a4aea8f7a5b0" providerId="ADAL" clId="{0E6F46DD-AEA0-426F-9B87-B0E4EF17DDAE}" dt="2022-04-05T08:13:43.624" v="476" actId="26606"/>
          <ac:spMkLst>
            <pc:docMk/>
            <pc:sldMk cId="3358590058" sldId="273"/>
            <ac:spMk id="27" creationId="{32BC26D8-82FB-445E-AA49-62A77D7C1EE0}"/>
          </ac:spMkLst>
        </pc:spChg>
        <pc:spChg chg="add del">
          <ac:chgData name="Alina-Maria Tara" userId="4a5371fe-36cc-4b34-bdcd-a4aea8f7a5b0" providerId="ADAL" clId="{0E6F46DD-AEA0-426F-9B87-B0E4EF17DDAE}" dt="2022-04-05T08:13:43.624" v="476" actId="26606"/>
          <ac:spMkLst>
            <pc:docMk/>
            <pc:sldMk cId="3358590058" sldId="273"/>
            <ac:spMk id="28" creationId="{CB44330D-EA18-4254-AA95-EB49948539B8}"/>
          </ac:spMkLst>
        </pc:spChg>
        <pc:spChg chg="add del">
          <ac:chgData name="Alina-Maria Tara" userId="4a5371fe-36cc-4b34-bdcd-a4aea8f7a5b0" providerId="ADAL" clId="{0E6F46DD-AEA0-426F-9B87-B0E4EF17DDAE}" dt="2022-04-05T09:49:03.427" v="1333"/>
          <ac:spMkLst>
            <pc:docMk/>
            <pc:sldMk cId="3358590058" sldId="273"/>
            <ac:spMk id="29" creationId="{42A4FC2C-047E-45A5-965D-8E1E3BF09BC6}"/>
          </ac:spMkLst>
        </pc:spChg>
        <pc:spChg chg="add del">
          <ac:chgData name="Alina-Maria Tara" userId="4a5371fe-36cc-4b34-bdcd-a4aea8f7a5b0" providerId="ADAL" clId="{0E6F46DD-AEA0-426F-9B87-B0E4EF17DDAE}" dt="2022-04-05T08:13:45.683" v="478" actId="26606"/>
          <ac:spMkLst>
            <pc:docMk/>
            <pc:sldMk cId="3358590058" sldId="273"/>
            <ac:spMk id="30" creationId="{569BBA9B-8F4E-4D2B-BEFA-41A475443377}"/>
          </ac:spMkLst>
        </pc:spChg>
        <pc:spChg chg="add del">
          <ac:chgData name="Alina-Maria Tara" userId="4a5371fe-36cc-4b34-bdcd-a4aea8f7a5b0" providerId="ADAL" clId="{0E6F46DD-AEA0-426F-9B87-B0E4EF17DDAE}" dt="2022-04-05T08:13:45.683" v="478" actId="26606"/>
          <ac:spMkLst>
            <pc:docMk/>
            <pc:sldMk cId="3358590058" sldId="273"/>
            <ac:spMk id="31" creationId="{851012D1-8033-40B1-9EC0-91390FFC7403}"/>
          </ac:spMkLst>
        </pc:spChg>
        <pc:spChg chg="add del">
          <ac:chgData name="Alina-Maria Tara" userId="4a5371fe-36cc-4b34-bdcd-a4aea8f7a5b0" providerId="ADAL" clId="{0E6F46DD-AEA0-426F-9B87-B0E4EF17DDAE}" dt="2022-04-05T08:13:45.683" v="478" actId="26606"/>
          <ac:spMkLst>
            <pc:docMk/>
            <pc:sldMk cId="3358590058" sldId="273"/>
            <ac:spMk id="32" creationId="{2E80C965-DB6D-4F81-9E9E-B027384D0BD6}"/>
          </ac:spMkLst>
        </pc:spChg>
        <pc:spChg chg="add del">
          <ac:chgData name="Alina-Maria Tara" userId="4a5371fe-36cc-4b34-bdcd-a4aea8f7a5b0" providerId="ADAL" clId="{0E6F46DD-AEA0-426F-9B87-B0E4EF17DDAE}" dt="2022-04-05T08:13:45.683" v="478" actId="26606"/>
          <ac:spMkLst>
            <pc:docMk/>
            <pc:sldMk cId="3358590058" sldId="273"/>
            <ac:spMk id="33" creationId="{D291F021-C45C-4D44-A2B8-A789E386CC42}"/>
          </ac:spMkLst>
        </pc:spChg>
        <pc:spChg chg="add del mod">
          <ac:chgData name="Alina-Maria Tara" userId="4a5371fe-36cc-4b34-bdcd-a4aea8f7a5b0" providerId="ADAL" clId="{0E6F46DD-AEA0-426F-9B87-B0E4EF17DDAE}" dt="2022-04-05T08:21:47.179" v="539" actId="478"/>
          <ac:spMkLst>
            <pc:docMk/>
            <pc:sldMk cId="3358590058" sldId="273"/>
            <ac:spMk id="34" creationId="{B57B3799-6328-4B3A-8991-0F930468E8B5}"/>
          </ac:spMkLst>
        </pc:spChg>
        <pc:spChg chg="add mod ord">
          <ac:chgData name="Alina-Maria Tara" userId="4a5371fe-36cc-4b34-bdcd-a4aea8f7a5b0" providerId="ADAL" clId="{0E6F46DD-AEA0-426F-9B87-B0E4EF17DDAE}" dt="2022-04-05T10:39:39.565" v="2314" actId="27636"/>
          <ac:spMkLst>
            <pc:docMk/>
            <pc:sldMk cId="3358590058" sldId="273"/>
            <ac:spMk id="41" creationId="{1604BDEC-6F30-4A4F-A987-A99EE56FEF46}"/>
          </ac:spMkLst>
        </pc:spChg>
        <pc:spChg chg="add del">
          <ac:chgData name="Alina-Maria Tara" userId="4a5371fe-36cc-4b34-bdcd-a4aea8f7a5b0" providerId="ADAL" clId="{0E6F46DD-AEA0-426F-9B87-B0E4EF17DDAE}" dt="2022-04-05T09:49:24.584" v="1335" actId="26606"/>
          <ac:spMkLst>
            <pc:docMk/>
            <pc:sldMk cId="3358590058" sldId="273"/>
            <ac:spMk id="46" creationId="{E3AF5D38-FFEB-42F9-A0FC-37D8A54F1B25}"/>
          </ac:spMkLst>
        </pc:spChg>
        <pc:spChg chg="add del">
          <ac:chgData name="Alina-Maria Tara" userId="4a5371fe-36cc-4b34-bdcd-a4aea8f7a5b0" providerId="ADAL" clId="{0E6F46DD-AEA0-426F-9B87-B0E4EF17DDAE}" dt="2022-04-05T09:49:28.200" v="1337" actId="26606"/>
          <ac:spMkLst>
            <pc:docMk/>
            <pc:sldMk cId="3358590058" sldId="273"/>
            <ac:spMk id="50" creationId="{8BED0409-854E-49C4-876E-A78C6D881BC8}"/>
          </ac:spMkLst>
        </pc:spChg>
        <pc:spChg chg="add del">
          <ac:chgData name="Alina-Maria Tara" userId="4a5371fe-36cc-4b34-bdcd-a4aea8f7a5b0" providerId="ADAL" clId="{0E6F46DD-AEA0-426F-9B87-B0E4EF17DDAE}" dt="2022-04-05T09:49:28.200" v="1337" actId="26606"/>
          <ac:spMkLst>
            <pc:docMk/>
            <pc:sldMk cId="3358590058" sldId="273"/>
            <ac:spMk id="52" creationId="{D4340B2E-01FD-4F5D-9C4D-AD3923AD20BA}"/>
          </ac:spMkLst>
        </pc:spChg>
        <pc:spChg chg="add del">
          <ac:chgData name="Alina-Maria Tara" userId="4a5371fe-36cc-4b34-bdcd-a4aea8f7a5b0" providerId="ADAL" clId="{0E6F46DD-AEA0-426F-9B87-B0E4EF17DDAE}" dt="2022-04-05T10:36:36.848" v="2287"/>
          <ac:spMkLst>
            <pc:docMk/>
            <pc:sldMk cId="3358590058" sldId="273"/>
            <ac:spMk id="54" creationId="{D30C8E25-2DD1-45C6-9F04-0F0CBF666021}"/>
          </ac:spMkLst>
        </pc:spChg>
        <pc:spChg chg="add del">
          <ac:chgData name="Alina-Maria Tara" userId="4a5371fe-36cc-4b34-bdcd-a4aea8f7a5b0" providerId="ADAL" clId="{0E6F46DD-AEA0-426F-9B87-B0E4EF17DDAE}" dt="2022-04-05T10:36:36.848" v="2287"/>
          <ac:spMkLst>
            <pc:docMk/>
            <pc:sldMk cId="3358590058" sldId="273"/>
            <ac:spMk id="56" creationId="{BC57EA3C-C239-4132-A618-5CBE9F896B2F}"/>
          </ac:spMkLst>
        </pc:spChg>
        <pc:spChg chg="add del">
          <ac:chgData name="Alina-Maria Tara" userId="4a5371fe-36cc-4b34-bdcd-a4aea8f7a5b0" providerId="ADAL" clId="{0E6F46DD-AEA0-426F-9B87-B0E4EF17DDAE}" dt="2022-04-05T09:49:28.200" v="1337" actId="26606"/>
          <ac:spMkLst>
            <pc:docMk/>
            <pc:sldMk cId="3358590058" sldId="273"/>
            <ac:spMk id="60" creationId="{C4E4288A-DFC8-40A2-90E5-70E851A933AD}"/>
          </ac:spMkLst>
        </pc:spChg>
        <pc:spChg chg="add del">
          <ac:chgData name="Alina-Maria Tara" userId="4a5371fe-36cc-4b34-bdcd-a4aea8f7a5b0" providerId="ADAL" clId="{0E6F46DD-AEA0-426F-9B87-B0E4EF17DDAE}" dt="2022-04-05T09:49:28.200" v="1337" actId="26606"/>
          <ac:spMkLst>
            <pc:docMk/>
            <pc:sldMk cId="3358590058" sldId="273"/>
            <ac:spMk id="61" creationId="{A94A2FC9-6D19-473C-B868-99FDB2044AA9}"/>
          </ac:spMkLst>
        </pc:spChg>
        <pc:spChg chg="add del">
          <ac:chgData name="Alina-Maria Tara" userId="4a5371fe-36cc-4b34-bdcd-a4aea8f7a5b0" providerId="ADAL" clId="{0E6F46DD-AEA0-426F-9B87-B0E4EF17DDAE}" dt="2022-04-05T10:36:36.848" v="2287"/>
          <ac:spMkLst>
            <pc:docMk/>
            <pc:sldMk cId="3358590058" sldId="273"/>
            <ac:spMk id="63" creationId="{D47F22ED-3A55-4EDE-A5A8-163D82B09265}"/>
          </ac:spMkLst>
        </pc:spChg>
        <pc:spChg chg="add del">
          <ac:chgData name="Alina-Maria Tara" userId="4a5371fe-36cc-4b34-bdcd-a4aea8f7a5b0" providerId="ADAL" clId="{0E6F46DD-AEA0-426F-9B87-B0E4EF17DDAE}" dt="2022-04-05T10:36:36.848" v="2287"/>
          <ac:spMkLst>
            <pc:docMk/>
            <pc:sldMk cId="3358590058" sldId="273"/>
            <ac:spMk id="64" creationId="{5184EE59-3061-456B-9FB5-98A8E0E74B02}"/>
          </ac:spMkLst>
        </pc:spChg>
        <pc:spChg chg="add del">
          <ac:chgData name="Alina-Maria Tara" userId="4a5371fe-36cc-4b34-bdcd-a4aea8f7a5b0" providerId="ADAL" clId="{0E6F46DD-AEA0-426F-9B87-B0E4EF17DDAE}" dt="2022-04-05T10:36:36.848" v="2287"/>
          <ac:spMkLst>
            <pc:docMk/>
            <pc:sldMk cId="3358590058" sldId="273"/>
            <ac:spMk id="65" creationId="{F7E07B5E-9FB5-4C91-8BE4-6167EB58D0A7}"/>
          </ac:spMkLst>
        </pc:spChg>
        <pc:spChg chg="add del">
          <ac:chgData name="Alina-Maria Tara" userId="4a5371fe-36cc-4b34-bdcd-a4aea8f7a5b0" providerId="ADAL" clId="{0E6F46DD-AEA0-426F-9B87-B0E4EF17DDAE}" dt="2022-04-05T10:36:36.848" v="2287"/>
          <ac:spMkLst>
            <pc:docMk/>
            <pc:sldMk cId="3358590058" sldId="273"/>
            <ac:spMk id="66" creationId="{37524947-EB09-4DD9-973B-9F75BBCD7269}"/>
          </ac:spMkLst>
        </pc:spChg>
        <pc:grpChg chg="add del">
          <ac:chgData name="Alina-Maria Tara" userId="4a5371fe-36cc-4b34-bdcd-a4aea8f7a5b0" providerId="ADAL" clId="{0E6F46DD-AEA0-426F-9B87-B0E4EF17DDAE}" dt="2022-04-05T09:49:24.584" v="1335" actId="26606"/>
          <ac:grpSpMkLst>
            <pc:docMk/>
            <pc:sldMk cId="3358590058" sldId="273"/>
            <ac:grpSpMk id="48" creationId="{A18E8AF0-57F3-4E67-AB90-C8DAC71353FE}"/>
          </ac:grpSpMkLst>
        </pc:grpChg>
        <pc:picChg chg="add del mod">
          <ac:chgData name="Alina-Maria Tara" userId="4a5371fe-36cc-4b34-bdcd-a4aea8f7a5b0" providerId="ADAL" clId="{0E6F46DD-AEA0-426F-9B87-B0E4EF17DDAE}" dt="2022-04-05T08:16:07.918" v="490" actId="478"/>
          <ac:picMkLst>
            <pc:docMk/>
            <pc:sldMk cId="3358590058" sldId="273"/>
            <ac:picMk id="4" creationId="{4984D85B-B2C6-4835-820E-C5333AA3AEE3}"/>
          </ac:picMkLst>
        </pc:picChg>
        <pc:picChg chg="add del mod">
          <ac:chgData name="Alina-Maria Tara" userId="4a5371fe-36cc-4b34-bdcd-a4aea8f7a5b0" providerId="ADAL" clId="{0E6F46DD-AEA0-426F-9B87-B0E4EF17DDAE}" dt="2022-04-05T08:22:23.244" v="544" actId="478"/>
          <ac:picMkLst>
            <pc:docMk/>
            <pc:sldMk cId="3358590058" sldId="273"/>
            <ac:picMk id="7" creationId="{7409874C-55E8-4000-BE7D-69E3D852E69F}"/>
          </ac:picMkLst>
        </pc:picChg>
        <pc:picChg chg="add mod ord">
          <ac:chgData name="Alina-Maria Tara" userId="4a5371fe-36cc-4b34-bdcd-a4aea8f7a5b0" providerId="ADAL" clId="{0E6F46DD-AEA0-426F-9B87-B0E4EF17DDAE}" dt="2022-04-05T09:50:59.294" v="1354" actId="1076"/>
          <ac:picMkLst>
            <pc:docMk/>
            <pc:sldMk cId="3358590058" sldId="273"/>
            <ac:picMk id="36" creationId="{194E3F42-43A7-450B-9974-80D720DE8E56}"/>
          </ac:picMkLst>
        </pc:picChg>
        <pc:picChg chg="add mod ord">
          <ac:chgData name="Alina-Maria Tara" userId="4a5371fe-36cc-4b34-bdcd-a4aea8f7a5b0" providerId="ADAL" clId="{0E6F46DD-AEA0-426F-9B87-B0E4EF17DDAE}" dt="2022-04-05T09:50:46.966" v="1352" actId="1076"/>
          <ac:picMkLst>
            <pc:docMk/>
            <pc:sldMk cId="3358590058" sldId="273"/>
            <ac:picMk id="38" creationId="{16B2E0BC-E129-4394-A8A5-E63D6B610FE9}"/>
          </ac:picMkLst>
        </pc:picChg>
        <pc:picChg chg="add mod">
          <ac:chgData name="Alina-Maria Tara" userId="4a5371fe-36cc-4b34-bdcd-a4aea8f7a5b0" providerId="ADAL" clId="{0E6F46DD-AEA0-426F-9B87-B0E4EF17DDAE}" dt="2022-04-05T09:50:51.070" v="1353" actId="14100"/>
          <ac:picMkLst>
            <pc:docMk/>
            <pc:sldMk cId="3358590058" sldId="273"/>
            <ac:picMk id="40" creationId="{2E53E09D-D85C-4DDE-8911-7AA4B4E0F744}"/>
          </ac:picMkLst>
        </pc:picChg>
      </pc:sldChg>
      <pc:sldChg chg="add del">
        <pc:chgData name="Alina-Maria Tara" userId="4a5371fe-36cc-4b34-bdcd-a4aea8f7a5b0" providerId="ADAL" clId="{0E6F46DD-AEA0-426F-9B87-B0E4EF17DDAE}" dt="2022-04-05T10:38:06.290" v="2311" actId="2696"/>
        <pc:sldMkLst>
          <pc:docMk/>
          <pc:sldMk cId="355547840" sldId="27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B377-852F-47E7-87EF-05C44DFB52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5BBDBE3-5BBD-4CBC-847F-1A8634D02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7975470-DFD8-425E-BD90-D2100890FEF2}"/>
              </a:ext>
            </a:extLst>
          </p:cNvPr>
          <p:cNvSpPr>
            <a:spLocks noGrp="1"/>
          </p:cNvSpPr>
          <p:nvPr>
            <p:ph type="dt" sz="half" idx="10"/>
          </p:nvPr>
        </p:nvSpPr>
        <p:spPr/>
        <p:txBody>
          <a:bodyPr/>
          <a:lstStyle/>
          <a:p>
            <a:fld id="{ECD232C3-9FB5-471C-B859-D78CF3310EB2}" type="datetimeFigureOut">
              <a:rPr lang="en-GB" smtClean="0"/>
              <a:t>06/04/2022</a:t>
            </a:fld>
            <a:endParaRPr lang="en-GB" dirty="0"/>
          </a:p>
        </p:txBody>
      </p:sp>
      <p:sp>
        <p:nvSpPr>
          <p:cNvPr id="5" name="Footer Placeholder 4">
            <a:extLst>
              <a:ext uri="{FF2B5EF4-FFF2-40B4-BE49-F238E27FC236}">
                <a16:creationId xmlns:a16="http://schemas.microsoft.com/office/drawing/2014/main" id="{73561AC5-A549-4C51-9163-A4EED98C136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476718-CCC2-4715-9FDE-272AF591E6B2}"/>
              </a:ext>
            </a:extLst>
          </p:cNvPr>
          <p:cNvSpPr>
            <a:spLocks noGrp="1"/>
          </p:cNvSpPr>
          <p:nvPr>
            <p:ph type="sldNum" sz="quarter" idx="12"/>
          </p:nvPr>
        </p:nvSpPr>
        <p:spPr/>
        <p:txBody>
          <a:bodyPr/>
          <a:lstStyle/>
          <a:p>
            <a:fld id="{AD19856C-00E8-4B04-A765-74626B4D7D03}" type="slidenum">
              <a:rPr lang="en-GB" smtClean="0"/>
              <a:t>‹#›</a:t>
            </a:fld>
            <a:endParaRPr lang="en-GB" dirty="0"/>
          </a:p>
        </p:txBody>
      </p:sp>
    </p:spTree>
    <p:extLst>
      <p:ext uri="{BB962C8B-B14F-4D97-AF65-F5344CB8AC3E}">
        <p14:creationId xmlns:p14="http://schemas.microsoft.com/office/powerpoint/2010/main" val="33056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ABE84-35B6-4CE7-8B99-F4B93346187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A8BC0CE-7CC9-422E-9DE1-C1D9D00FCE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F52270-7297-464F-8973-DA16905D0F0A}"/>
              </a:ext>
            </a:extLst>
          </p:cNvPr>
          <p:cNvSpPr>
            <a:spLocks noGrp="1"/>
          </p:cNvSpPr>
          <p:nvPr>
            <p:ph type="dt" sz="half" idx="10"/>
          </p:nvPr>
        </p:nvSpPr>
        <p:spPr/>
        <p:txBody>
          <a:bodyPr/>
          <a:lstStyle/>
          <a:p>
            <a:fld id="{ECD232C3-9FB5-471C-B859-D78CF3310EB2}" type="datetimeFigureOut">
              <a:rPr lang="en-GB" smtClean="0"/>
              <a:t>06/04/2022</a:t>
            </a:fld>
            <a:endParaRPr lang="en-GB" dirty="0"/>
          </a:p>
        </p:txBody>
      </p:sp>
      <p:sp>
        <p:nvSpPr>
          <p:cNvPr id="5" name="Footer Placeholder 4">
            <a:extLst>
              <a:ext uri="{FF2B5EF4-FFF2-40B4-BE49-F238E27FC236}">
                <a16:creationId xmlns:a16="http://schemas.microsoft.com/office/drawing/2014/main" id="{84751F71-4448-4275-859D-B7D600D0805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697F566-1C0A-4ED2-8A70-E22A49E92BBD}"/>
              </a:ext>
            </a:extLst>
          </p:cNvPr>
          <p:cNvSpPr>
            <a:spLocks noGrp="1"/>
          </p:cNvSpPr>
          <p:nvPr>
            <p:ph type="sldNum" sz="quarter" idx="12"/>
          </p:nvPr>
        </p:nvSpPr>
        <p:spPr/>
        <p:txBody>
          <a:bodyPr/>
          <a:lstStyle/>
          <a:p>
            <a:fld id="{AD19856C-00E8-4B04-A765-74626B4D7D03}" type="slidenum">
              <a:rPr lang="en-GB" smtClean="0"/>
              <a:t>‹#›</a:t>
            </a:fld>
            <a:endParaRPr lang="en-GB" dirty="0"/>
          </a:p>
        </p:txBody>
      </p:sp>
    </p:spTree>
    <p:extLst>
      <p:ext uri="{BB962C8B-B14F-4D97-AF65-F5344CB8AC3E}">
        <p14:creationId xmlns:p14="http://schemas.microsoft.com/office/powerpoint/2010/main" val="2048260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BB799-3ACB-45A9-8EC5-AA55B63212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D54F685-088D-4E95-89F6-FEAB1D8EB1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C25919-5B29-4DE1-AB32-45C9E16140B5}"/>
              </a:ext>
            </a:extLst>
          </p:cNvPr>
          <p:cNvSpPr>
            <a:spLocks noGrp="1"/>
          </p:cNvSpPr>
          <p:nvPr>
            <p:ph type="dt" sz="half" idx="10"/>
          </p:nvPr>
        </p:nvSpPr>
        <p:spPr/>
        <p:txBody>
          <a:bodyPr/>
          <a:lstStyle/>
          <a:p>
            <a:fld id="{ECD232C3-9FB5-471C-B859-D78CF3310EB2}" type="datetimeFigureOut">
              <a:rPr lang="en-GB" smtClean="0"/>
              <a:t>06/04/2022</a:t>
            </a:fld>
            <a:endParaRPr lang="en-GB" dirty="0"/>
          </a:p>
        </p:txBody>
      </p:sp>
      <p:sp>
        <p:nvSpPr>
          <p:cNvPr id="5" name="Footer Placeholder 4">
            <a:extLst>
              <a:ext uri="{FF2B5EF4-FFF2-40B4-BE49-F238E27FC236}">
                <a16:creationId xmlns:a16="http://schemas.microsoft.com/office/drawing/2014/main" id="{4E41C6BF-EDDD-46F8-A54D-2A39894F95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8768D0B-CEBF-4319-8609-0158C702B1C5}"/>
              </a:ext>
            </a:extLst>
          </p:cNvPr>
          <p:cNvSpPr>
            <a:spLocks noGrp="1"/>
          </p:cNvSpPr>
          <p:nvPr>
            <p:ph type="sldNum" sz="quarter" idx="12"/>
          </p:nvPr>
        </p:nvSpPr>
        <p:spPr/>
        <p:txBody>
          <a:bodyPr/>
          <a:lstStyle/>
          <a:p>
            <a:fld id="{AD19856C-00E8-4B04-A765-74626B4D7D03}" type="slidenum">
              <a:rPr lang="en-GB" smtClean="0"/>
              <a:t>‹#›</a:t>
            </a:fld>
            <a:endParaRPr lang="en-GB" dirty="0"/>
          </a:p>
        </p:txBody>
      </p:sp>
    </p:spTree>
    <p:extLst>
      <p:ext uri="{BB962C8B-B14F-4D97-AF65-F5344CB8AC3E}">
        <p14:creationId xmlns:p14="http://schemas.microsoft.com/office/powerpoint/2010/main" val="19814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A1A89-8207-4266-833B-CA7D2CEF3FD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E7755D9-A027-4013-88FF-C22779EA1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6E230C-9C86-4660-81B2-0968F0901E13}"/>
              </a:ext>
            </a:extLst>
          </p:cNvPr>
          <p:cNvSpPr>
            <a:spLocks noGrp="1"/>
          </p:cNvSpPr>
          <p:nvPr>
            <p:ph type="dt" sz="half" idx="10"/>
          </p:nvPr>
        </p:nvSpPr>
        <p:spPr/>
        <p:txBody>
          <a:bodyPr/>
          <a:lstStyle/>
          <a:p>
            <a:fld id="{ECD232C3-9FB5-471C-B859-D78CF3310EB2}" type="datetimeFigureOut">
              <a:rPr lang="en-GB" smtClean="0"/>
              <a:t>06/04/2022</a:t>
            </a:fld>
            <a:endParaRPr lang="en-GB" dirty="0"/>
          </a:p>
        </p:txBody>
      </p:sp>
      <p:sp>
        <p:nvSpPr>
          <p:cNvPr id="5" name="Footer Placeholder 4">
            <a:extLst>
              <a:ext uri="{FF2B5EF4-FFF2-40B4-BE49-F238E27FC236}">
                <a16:creationId xmlns:a16="http://schemas.microsoft.com/office/drawing/2014/main" id="{A5CFE6C8-6E5A-4496-AD89-49BB807631B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F3A512B-1AE6-446C-A6F8-3B2800946154}"/>
              </a:ext>
            </a:extLst>
          </p:cNvPr>
          <p:cNvSpPr>
            <a:spLocks noGrp="1"/>
          </p:cNvSpPr>
          <p:nvPr>
            <p:ph type="sldNum" sz="quarter" idx="12"/>
          </p:nvPr>
        </p:nvSpPr>
        <p:spPr/>
        <p:txBody>
          <a:bodyPr/>
          <a:lstStyle/>
          <a:p>
            <a:fld id="{AD19856C-00E8-4B04-A765-74626B4D7D03}" type="slidenum">
              <a:rPr lang="en-GB" smtClean="0"/>
              <a:t>‹#›</a:t>
            </a:fld>
            <a:endParaRPr lang="en-GB" dirty="0"/>
          </a:p>
        </p:txBody>
      </p:sp>
    </p:spTree>
    <p:extLst>
      <p:ext uri="{BB962C8B-B14F-4D97-AF65-F5344CB8AC3E}">
        <p14:creationId xmlns:p14="http://schemas.microsoft.com/office/powerpoint/2010/main" val="3178696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7B59-DCD3-45D6-9F25-997569B6FD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D58CC31-8695-4267-8F28-709FEC4047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8020B0-45D4-4AD0-9CFF-B090CBC59C68}"/>
              </a:ext>
            </a:extLst>
          </p:cNvPr>
          <p:cNvSpPr>
            <a:spLocks noGrp="1"/>
          </p:cNvSpPr>
          <p:nvPr>
            <p:ph type="dt" sz="half" idx="10"/>
          </p:nvPr>
        </p:nvSpPr>
        <p:spPr/>
        <p:txBody>
          <a:bodyPr/>
          <a:lstStyle/>
          <a:p>
            <a:fld id="{ECD232C3-9FB5-471C-B859-D78CF3310EB2}" type="datetimeFigureOut">
              <a:rPr lang="en-GB" smtClean="0"/>
              <a:t>06/04/2022</a:t>
            </a:fld>
            <a:endParaRPr lang="en-GB" dirty="0"/>
          </a:p>
        </p:txBody>
      </p:sp>
      <p:sp>
        <p:nvSpPr>
          <p:cNvPr id="5" name="Footer Placeholder 4">
            <a:extLst>
              <a:ext uri="{FF2B5EF4-FFF2-40B4-BE49-F238E27FC236}">
                <a16:creationId xmlns:a16="http://schemas.microsoft.com/office/drawing/2014/main" id="{0047785A-985D-4635-AFF9-08AF3996299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3BD0090-98DE-4252-9665-C3DCD366DE99}"/>
              </a:ext>
            </a:extLst>
          </p:cNvPr>
          <p:cNvSpPr>
            <a:spLocks noGrp="1"/>
          </p:cNvSpPr>
          <p:nvPr>
            <p:ph type="sldNum" sz="quarter" idx="12"/>
          </p:nvPr>
        </p:nvSpPr>
        <p:spPr/>
        <p:txBody>
          <a:bodyPr/>
          <a:lstStyle/>
          <a:p>
            <a:fld id="{AD19856C-00E8-4B04-A765-74626B4D7D03}" type="slidenum">
              <a:rPr lang="en-GB" smtClean="0"/>
              <a:t>‹#›</a:t>
            </a:fld>
            <a:endParaRPr lang="en-GB" dirty="0"/>
          </a:p>
        </p:txBody>
      </p:sp>
    </p:spTree>
    <p:extLst>
      <p:ext uri="{BB962C8B-B14F-4D97-AF65-F5344CB8AC3E}">
        <p14:creationId xmlns:p14="http://schemas.microsoft.com/office/powerpoint/2010/main" val="177627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B2BE-3A99-4643-B431-9ED59FC8CC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2AA121-566F-4032-874F-D767B0AB2A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3AE1885-9951-4127-9EE1-16455F97D4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3872765-BFEF-4964-987F-4EE04E7D9401}"/>
              </a:ext>
            </a:extLst>
          </p:cNvPr>
          <p:cNvSpPr>
            <a:spLocks noGrp="1"/>
          </p:cNvSpPr>
          <p:nvPr>
            <p:ph type="dt" sz="half" idx="10"/>
          </p:nvPr>
        </p:nvSpPr>
        <p:spPr/>
        <p:txBody>
          <a:bodyPr/>
          <a:lstStyle/>
          <a:p>
            <a:fld id="{ECD232C3-9FB5-471C-B859-D78CF3310EB2}" type="datetimeFigureOut">
              <a:rPr lang="en-GB" smtClean="0"/>
              <a:t>06/04/2022</a:t>
            </a:fld>
            <a:endParaRPr lang="en-GB" dirty="0"/>
          </a:p>
        </p:txBody>
      </p:sp>
      <p:sp>
        <p:nvSpPr>
          <p:cNvPr id="6" name="Footer Placeholder 5">
            <a:extLst>
              <a:ext uri="{FF2B5EF4-FFF2-40B4-BE49-F238E27FC236}">
                <a16:creationId xmlns:a16="http://schemas.microsoft.com/office/drawing/2014/main" id="{763006E2-AA69-43C1-ACB0-00FD34431994}"/>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89C6EF6-1A85-4A6C-BFEA-3D77E950CA9F}"/>
              </a:ext>
            </a:extLst>
          </p:cNvPr>
          <p:cNvSpPr>
            <a:spLocks noGrp="1"/>
          </p:cNvSpPr>
          <p:nvPr>
            <p:ph type="sldNum" sz="quarter" idx="12"/>
          </p:nvPr>
        </p:nvSpPr>
        <p:spPr/>
        <p:txBody>
          <a:bodyPr/>
          <a:lstStyle/>
          <a:p>
            <a:fld id="{AD19856C-00E8-4B04-A765-74626B4D7D03}" type="slidenum">
              <a:rPr lang="en-GB" smtClean="0"/>
              <a:t>‹#›</a:t>
            </a:fld>
            <a:endParaRPr lang="en-GB" dirty="0"/>
          </a:p>
        </p:txBody>
      </p:sp>
    </p:spTree>
    <p:extLst>
      <p:ext uri="{BB962C8B-B14F-4D97-AF65-F5344CB8AC3E}">
        <p14:creationId xmlns:p14="http://schemas.microsoft.com/office/powerpoint/2010/main" val="1865820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D277-570C-4263-B447-B1AB1EBB37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0AFCAF6-3D98-43A4-8D5D-638501A05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FF4900-29E8-4141-8105-A0DD11AB41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811E49F-DF72-49A8-BED1-40CB6E71C0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D35D97-B5D7-4C20-BCFD-4A9B934E4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110E32-E561-4319-B1C3-E35CE19DF036}"/>
              </a:ext>
            </a:extLst>
          </p:cNvPr>
          <p:cNvSpPr>
            <a:spLocks noGrp="1"/>
          </p:cNvSpPr>
          <p:nvPr>
            <p:ph type="dt" sz="half" idx="10"/>
          </p:nvPr>
        </p:nvSpPr>
        <p:spPr/>
        <p:txBody>
          <a:bodyPr/>
          <a:lstStyle/>
          <a:p>
            <a:fld id="{ECD232C3-9FB5-471C-B859-D78CF3310EB2}" type="datetimeFigureOut">
              <a:rPr lang="en-GB" smtClean="0"/>
              <a:t>06/04/2022</a:t>
            </a:fld>
            <a:endParaRPr lang="en-GB" dirty="0"/>
          </a:p>
        </p:txBody>
      </p:sp>
      <p:sp>
        <p:nvSpPr>
          <p:cNvPr id="8" name="Footer Placeholder 7">
            <a:extLst>
              <a:ext uri="{FF2B5EF4-FFF2-40B4-BE49-F238E27FC236}">
                <a16:creationId xmlns:a16="http://schemas.microsoft.com/office/drawing/2014/main" id="{5F833E0C-591C-42FC-8E90-1B249E14A11D}"/>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7DF880C-ED36-418B-A887-FBE6F02D4482}"/>
              </a:ext>
            </a:extLst>
          </p:cNvPr>
          <p:cNvSpPr>
            <a:spLocks noGrp="1"/>
          </p:cNvSpPr>
          <p:nvPr>
            <p:ph type="sldNum" sz="quarter" idx="12"/>
          </p:nvPr>
        </p:nvSpPr>
        <p:spPr/>
        <p:txBody>
          <a:bodyPr/>
          <a:lstStyle/>
          <a:p>
            <a:fld id="{AD19856C-00E8-4B04-A765-74626B4D7D03}" type="slidenum">
              <a:rPr lang="en-GB" smtClean="0"/>
              <a:t>‹#›</a:t>
            </a:fld>
            <a:endParaRPr lang="en-GB" dirty="0"/>
          </a:p>
        </p:txBody>
      </p:sp>
    </p:spTree>
    <p:extLst>
      <p:ext uri="{BB962C8B-B14F-4D97-AF65-F5344CB8AC3E}">
        <p14:creationId xmlns:p14="http://schemas.microsoft.com/office/powerpoint/2010/main" val="1109827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ABC6-6FC0-4744-A7FF-B3188899F98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4FBFD89-C00E-4B92-ABFD-125E8D7ED81C}"/>
              </a:ext>
            </a:extLst>
          </p:cNvPr>
          <p:cNvSpPr>
            <a:spLocks noGrp="1"/>
          </p:cNvSpPr>
          <p:nvPr>
            <p:ph type="dt" sz="half" idx="10"/>
          </p:nvPr>
        </p:nvSpPr>
        <p:spPr/>
        <p:txBody>
          <a:bodyPr/>
          <a:lstStyle/>
          <a:p>
            <a:fld id="{ECD232C3-9FB5-471C-B859-D78CF3310EB2}" type="datetimeFigureOut">
              <a:rPr lang="en-GB" smtClean="0"/>
              <a:t>06/04/2022</a:t>
            </a:fld>
            <a:endParaRPr lang="en-GB" dirty="0"/>
          </a:p>
        </p:txBody>
      </p:sp>
      <p:sp>
        <p:nvSpPr>
          <p:cNvPr id="4" name="Footer Placeholder 3">
            <a:extLst>
              <a:ext uri="{FF2B5EF4-FFF2-40B4-BE49-F238E27FC236}">
                <a16:creationId xmlns:a16="http://schemas.microsoft.com/office/drawing/2014/main" id="{D38A65F8-FE02-4E02-96F1-C16263BA74B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68F7F5AA-C81F-447C-853C-B5F59B34989C}"/>
              </a:ext>
            </a:extLst>
          </p:cNvPr>
          <p:cNvSpPr>
            <a:spLocks noGrp="1"/>
          </p:cNvSpPr>
          <p:nvPr>
            <p:ph type="sldNum" sz="quarter" idx="12"/>
          </p:nvPr>
        </p:nvSpPr>
        <p:spPr/>
        <p:txBody>
          <a:bodyPr/>
          <a:lstStyle/>
          <a:p>
            <a:fld id="{AD19856C-00E8-4B04-A765-74626B4D7D03}" type="slidenum">
              <a:rPr lang="en-GB" smtClean="0"/>
              <a:t>‹#›</a:t>
            </a:fld>
            <a:endParaRPr lang="en-GB" dirty="0"/>
          </a:p>
        </p:txBody>
      </p:sp>
    </p:spTree>
    <p:extLst>
      <p:ext uri="{BB962C8B-B14F-4D97-AF65-F5344CB8AC3E}">
        <p14:creationId xmlns:p14="http://schemas.microsoft.com/office/powerpoint/2010/main" val="1863573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9CC02-3759-42FF-B217-5BC40FEE61F0}"/>
              </a:ext>
            </a:extLst>
          </p:cNvPr>
          <p:cNvSpPr>
            <a:spLocks noGrp="1"/>
          </p:cNvSpPr>
          <p:nvPr>
            <p:ph type="dt" sz="half" idx="10"/>
          </p:nvPr>
        </p:nvSpPr>
        <p:spPr/>
        <p:txBody>
          <a:bodyPr/>
          <a:lstStyle/>
          <a:p>
            <a:fld id="{ECD232C3-9FB5-471C-B859-D78CF3310EB2}" type="datetimeFigureOut">
              <a:rPr lang="en-GB" smtClean="0"/>
              <a:t>06/04/2022</a:t>
            </a:fld>
            <a:endParaRPr lang="en-GB" dirty="0"/>
          </a:p>
        </p:txBody>
      </p:sp>
      <p:sp>
        <p:nvSpPr>
          <p:cNvPr id="3" name="Footer Placeholder 2">
            <a:extLst>
              <a:ext uri="{FF2B5EF4-FFF2-40B4-BE49-F238E27FC236}">
                <a16:creationId xmlns:a16="http://schemas.microsoft.com/office/drawing/2014/main" id="{72807F35-1724-46E5-B4CD-696AEC285DD4}"/>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149ADF2C-CC80-411D-8AB5-3ED61C8CEC5C}"/>
              </a:ext>
            </a:extLst>
          </p:cNvPr>
          <p:cNvSpPr>
            <a:spLocks noGrp="1"/>
          </p:cNvSpPr>
          <p:nvPr>
            <p:ph type="sldNum" sz="quarter" idx="12"/>
          </p:nvPr>
        </p:nvSpPr>
        <p:spPr/>
        <p:txBody>
          <a:bodyPr/>
          <a:lstStyle/>
          <a:p>
            <a:fld id="{AD19856C-00E8-4B04-A765-74626B4D7D03}" type="slidenum">
              <a:rPr lang="en-GB" smtClean="0"/>
              <a:t>‹#›</a:t>
            </a:fld>
            <a:endParaRPr lang="en-GB" dirty="0"/>
          </a:p>
        </p:txBody>
      </p:sp>
    </p:spTree>
    <p:extLst>
      <p:ext uri="{BB962C8B-B14F-4D97-AF65-F5344CB8AC3E}">
        <p14:creationId xmlns:p14="http://schemas.microsoft.com/office/powerpoint/2010/main" val="2645947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510B-B4BD-4F67-8479-EFA00C9651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CFD6E40-C4D4-45CA-86AB-5224F9AA19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454E36E-2800-41FB-B1A6-01F8C037D2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9D7CC9-33B1-44D0-A4EB-2861D0F24E80}"/>
              </a:ext>
            </a:extLst>
          </p:cNvPr>
          <p:cNvSpPr>
            <a:spLocks noGrp="1"/>
          </p:cNvSpPr>
          <p:nvPr>
            <p:ph type="dt" sz="half" idx="10"/>
          </p:nvPr>
        </p:nvSpPr>
        <p:spPr/>
        <p:txBody>
          <a:bodyPr/>
          <a:lstStyle/>
          <a:p>
            <a:fld id="{ECD232C3-9FB5-471C-B859-D78CF3310EB2}" type="datetimeFigureOut">
              <a:rPr lang="en-GB" smtClean="0"/>
              <a:t>06/04/2022</a:t>
            </a:fld>
            <a:endParaRPr lang="en-GB" dirty="0"/>
          </a:p>
        </p:txBody>
      </p:sp>
      <p:sp>
        <p:nvSpPr>
          <p:cNvPr id="6" name="Footer Placeholder 5">
            <a:extLst>
              <a:ext uri="{FF2B5EF4-FFF2-40B4-BE49-F238E27FC236}">
                <a16:creationId xmlns:a16="http://schemas.microsoft.com/office/drawing/2014/main" id="{8BFDE1A9-BF97-4DE9-B7C8-B294B17F5096}"/>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B4A9DE4-1CEB-4898-BA07-FD9A1C6D2757}"/>
              </a:ext>
            </a:extLst>
          </p:cNvPr>
          <p:cNvSpPr>
            <a:spLocks noGrp="1"/>
          </p:cNvSpPr>
          <p:nvPr>
            <p:ph type="sldNum" sz="quarter" idx="12"/>
          </p:nvPr>
        </p:nvSpPr>
        <p:spPr/>
        <p:txBody>
          <a:bodyPr/>
          <a:lstStyle/>
          <a:p>
            <a:fld id="{AD19856C-00E8-4B04-A765-74626B4D7D03}" type="slidenum">
              <a:rPr lang="en-GB" smtClean="0"/>
              <a:t>‹#›</a:t>
            </a:fld>
            <a:endParaRPr lang="en-GB" dirty="0"/>
          </a:p>
        </p:txBody>
      </p:sp>
    </p:spTree>
    <p:extLst>
      <p:ext uri="{BB962C8B-B14F-4D97-AF65-F5344CB8AC3E}">
        <p14:creationId xmlns:p14="http://schemas.microsoft.com/office/powerpoint/2010/main" val="1875781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54B6-69C4-468D-94AA-184ECFCC57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487DCA-0A2A-49D9-AE40-2491FECC27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41E5A6D-2C16-4AAA-A4E4-8D1B407D6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417697-F00A-471B-8240-47E839EE0C2F}"/>
              </a:ext>
            </a:extLst>
          </p:cNvPr>
          <p:cNvSpPr>
            <a:spLocks noGrp="1"/>
          </p:cNvSpPr>
          <p:nvPr>
            <p:ph type="dt" sz="half" idx="10"/>
          </p:nvPr>
        </p:nvSpPr>
        <p:spPr/>
        <p:txBody>
          <a:bodyPr/>
          <a:lstStyle/>
          <a:p>
            <a:fld id="{ECD232C3-9FB5-471C-B859-D78CF3310EB2}" type="datetimeFigureOut">
              <a:rPr lang="en-GB" smtClean="0"/>
              <a:t>06/04/2022</a:t>
            </a:fld>
            <a:endParaRPr lang="en-GB" dirty="0"/>
          </a:p>
        </p:txBody>
      </p:sp>
      <p:sp>
        <p:nvSpPr>
          <p:cNvPr id="6" name="Footer Placeholder 5">
            <a:extLst>
              <a:ext uri="{FF2B5EF4-FFF2-40B4-BE49-F238E27FC236}">
                <a16:creationId xmlns:a16="http://schemas.microsoft.com/office/drawing/2014/main" id="{2EC9B517-184C-4BC9-B989-B91B2F0EDDD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F3F693D-F565-4606-A690-64D6DA6DEEDA}"/>
              </a:ext>
            </a:extLst>
          </p:cNvPr>
          <p:cNvSpPr>
            <a:spLocks noGrp="1"/>
          </p:cNvSpPr>
          <p:nvPr>
            <p:ph type="sldNum" sz="quarter" idx="12"/>
          </p:nvPr>
        </p:nvSpPr>
        <p:spPr/>
        <p:txBody>
          <a:bodyPr/>
          <a:lstStyle/>
          <a:p>
            <a:fld id="{AD19856C-00E8-4B04-A765-74626B4D7D03}" type="slidenum">
              <a:rPr lang="en-GB" smtClean="0"/>
              <a:t>‹#›</a:t>
            </a:fld>
            <a:endParaRPr lang="en-GB" dirty="0"/>
          </a:p>
        </p:txBody>
      </p:sp>
    </p:spTree>
    <p:extLst>
      <p:ext uri="{BB962C8B-B14F-4D97-AF65-F5344CB8AC3E}">
        <p14:creationId xmlns:p14="http://schemas.microsoft.com/office/powerpoint/2010/main" val="320975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BC5F3A-CCFF-4809-A3DC-23EF42843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62BC2BC-C3EF-48E2-8398-4601A1382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9691D4-8E8D-4ADF-A84C-28F6E7B52F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D232C3-9FB5-471C-B859-D78CF3310EB2}" type="datetimeFigureOut">
              <a:rPr lang="en-GB" smtClean="0"/>
              <a:t>06/04/2022</a:t>
            </a:fld>
            <a:endParaRPr lang="en-GB" dirty="0"/>
          </a:p>
        </p:txBody>
      </p:sp>
      <p:sp>
        <p:nvSpPr>
          <p:cNvPr id="5" name="Footer Placeholder 4">
            <a:extLst>
              <a:ext uri="{FF2B5EF4-FFF2-40B4-BE49-F238E27FC236}">
                <a16:creationId xmlns:a16="http://schemas.microsoft.com/office/drawing/2014/main" id="{FF08F872-F016-43F7-A356-8C5E1A0C4C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C4DD3977-E34D-4EE7-BF66-52693DECFE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9856C-00E8-4B04-A765-74626B4D7D03}" type="slidenum">
              <a:rPr lang="en-GB" smtClean="0"/>
              <a:t>‹#›</a:t>
            </a:fld>
            <a:endParaRPr lang="en-GB" dirty="0"/>
          </a:p>
        </p:txBody>
      </p:sp>
    </p:spTree>
    <p:extLst>
      <p:ext uri="{BB962C8B-B14F-4D97-AF65-F5344CB8AC3E}">
        <p14:creationId xmlns:p14="http://schemas.microsoft.com/office/powerpoint/2010/main" val="78092400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www.kaggle.com/"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ocean floor&#10;&#10;Description automatically generated">
            <a:extLst>
              <a:ext uri="{FF2B5EF4-FFF2-40B4-BE49-F238E27FC236}">
                <a16:creationId xmlns:a16="http://schemas.microsoft.com/office/drawing/2014/main" id="{9AA81E2F-3F83-4513-912D-7E250937257F}"/>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9044" b="1"/>
          <a:stretch/>
        </p:blipFill>
        <p:spPr>
          <a:xfrm>
            <a:off x="4501338" y="10"/>
            <a:ext cx="7690661" cy="6857990"/>
          </a:xfrm>
          <a:prstGeom prst="rect">
            <a:avLst/>
          </a:prstGeom>
        </p:spPr>
      </p:pic>
      <p:sp>
        <p:nvSpPr>
          <p:cNvPr id="2" name="Title 1">
            <a:extLst>
              <a:ext uri="{FF2B5EF4-FFF2-40B4-BE49-F238E27FC236}">
                <a16:creationId xmlns:a16="http://schemas.microsoft.com/office/drawing/2014/main" id="{0E0EF731-C679-4272-9684-E179F9F68A1F}"/>
              </a:ext>
            </a:extLst>
          </p:cNvPr>
          <p:cNvSpPr>
            <a:spLocks noGrp="1"/>
          </p:cNvSpPr>
          <p:nvPr>
            <p:ph type="ctrTitle"/>
          </p:nvPr>
        </p:nvSpPr>
        <p:spPr>
          <a:xfrm>
            <a:off x="477981" y="1122363"/>
            <a:ext cx="4023360" cy="3204134"/>
          </a:xfrm>
        </p:spPr>
        <p:txBody>
          <a:bodyPr anchor="b">
            <a:normAutofit/>
          </a:bodyPr>
          <a:lstStyle/>
          <a:p>
            <a:pPr algn="l"/>
            <a:r>
              <a:rPr lang="en-GB" sz="4800" dirty="0"/>
              <a:t>NHS Jobs Doctor Related London 2019</a:t>
            </a:r>
          </a:p>
        </p:txBody>
      </p:sp>
      <p:sp>
        <p:nvSpPr>
          <p:cNvPr id="3" name="Subtitle 2">
            <a:extLst>
              <a:ext uri="{FF2B5EF4-FFF2-40B4-BE49-F238E27FC236}">
                <a16:creationId xmlns:a16="http://schemas.microsoft.com/office/drawing/2014/main" id="{092FCE30-03FE-415A-9827-687F8334B81E}"/>
              </a:ext>
            </a:extLst>
          </p:cNvPr>
          <p:cNvSpPr>
            <a:spLocks noGrp="1"/>
          </p:cNvSpPr>
          <p:nvPr>
            <p:ph type="subTitle" idx="1"/>
          </p:nvPr>
        </p:nvSpPr>
        <p:spPr>
          <a:xfrm>
            <a:off x="477980" y="4872922"/>
            <a:ext cx="4023359" cy="1208141"/>
          </a:xfrm>
        </p:spPr>
        <p:txBody>
          <a:bodyPr>
            <a:normAutofit/>
          </a:bodyPr>
          <a:lstStyle/>
          <a:p>
            <a:pPr algn="l"/>
            <a:r>
              <a:rPr lang="en-GB" sz="2000" dirty="0"/>
              <a:t>Power BI Project</a:t>
            </a:r>
          </a:p>
          <a:p>
            <a:pPr algn="l"/>
            <a:r>
              <a:rPr lang="en-GB" sz="2000" dirty="0"/>
              <a:t>Database Source: www.kaggle.com</a:t>
            </a:r>
          </a:p>
        </p:txBody>
      </p:sp>
    </p:spTree>
    <p:extLst>
      <p:ext uri="{BB962C8B-B14F-4D97-AF65-F5344CB8AC3E}">
        <p14:creationId xmlns:p14="http://schemas.microsoft.com/office/powerpoint/2010/main" val="33097324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9F5810-9487-49F8-B909-0A70080A1B9A}"/>
              </a:ext>
            </a:extLst>
          </p:cNvPr>
          <p:cNvSpPr txBox="1"/>
          <p:nvPr/>
        </p:nvSpPr>
        <p:spPr>
          <a:xfrm>
            <a:off x="329310" y="396537"/>
            <a:ext cx="3667036" cy="377952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t>Full time jobs don’t offer much flexibility</a:t>
            </a:r>
          </a:p>
          <a:p>
            <a:pPr marL="342900" indent="-228600">
              <a:lnSpc>
                <a:spcPct val="90000"/>
              </a:lnSpc>
              <a:spcAft>
                <a:spcPts val="600"/>
              </a:spcAft>
              <a:buFont typeface="Arial" panose="020B0604020202020204" pitchFamily="34" charset="0"/>
              <a:buChar char="•"/>
            </a:pPr>
            <a:r>
              <a:rPr lang="en-US" dirty="0"/>
              <a:t>Part-time jobs offered are almost non-existent</a:t>
            </a:r>
          </a:p>
          <a:p>
            <a:pPr marL="342900" indent="-228600">
              <a:lnSpc>
                <a:spcPct val="90000"/>
              </a:lnSpc>
              <a:spcAft>
                <a:spcPts val="600"/>
              </a:spcAft>
              <a:buFont typeface="Arial" panose="020B0604020202020204" pitchFamily="34" charset="0"/>
              <a:buChar char="•"/>
            </a:pPr>
            <a:r>
              <a:rPr lang="en-US" dirty="0"/>
              <a:t>Temporary jobs don’t offer stability</a:t>
            </a:r>
          </a:p>
          <a:p>
            <a:pPr marL="342900" indent="-228600">
              <a:lnSpc>
                <a:spcPct val="90000"/>
              </a:lnSpc>
              <a:spcAft>
                <a:spcPts val="600"/>
              </a:spcAft>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10;&#10;Description automatically generated">
            <a:extLst>
              <a:ext uri="{FF2B5EF4-FFF2-40B4-BE49-F238E27FC236}">
                <a16:creationId xmlns:a16="http://schemas.microsoft.com/office/drawing/2014/main" id="{05BF9174-3CD7-4F27-95FC-0CF04B862F1A}"/>
              </a:ext>
            </a:extLst>
          </p:cNvPr>
          <p:cNvPicPr>
            <a:picLocks noChangeAspect="1"/>
          </p:cNvPicPr>
          <p:nvPr/>
        </p:nvPicPr>
        <p:blipFill rotWithShape="1">
          <a:blip r:embed="rId2">
            <a:extLst>
              <a:ext uri="{28A0092B-C50C-407E-A947-70E740481C1C}">
                <a14:useLocalDpi xmlns:a14="http://schemas.microsoft.com/office/drawing/2010/main" val="0"/>
              </a:ext>
            </a:extLst>
          </a:blip>
          <a:srcRect r="16734"/>
          <a:stretch/>
        </p:blipFill>
        <p:spPr>
          <a:xfrm>
            <a:off x="5276088" y="640082"/>
            <a:ext cx="6276250" cy="5577838"/>
          </a:xfrm>
          <a:prstGeom prst="rect">
            <a:avLst/>
          </a:prstGeom>
          <a:effectLst/>
        </p:spPr>
      </p:pic>
    </p:spTree>
    <p:extLst>
      <p:ext uri="{BB962C8B-B14F-4D97-AF65-F5344CB8AC3E}">
        <p14:creationId xmlns:p14="http://schemas.microsoft.com/office/powerpoint/2010/main" val="418331070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4">
            <a:extLst>
              <a:ext uri="{FF2B5EF4-FFF2-40B4-BE49-F238E27FC236}">
                <a16:creationId xmlns:a16="http://schemas.microsoft.com/office/drawing/2014/main" id="{1FE21981-771D-4A29-8D3A-D068BE54B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Chart, bar chart&#10;&#10;Description automatically generated">
            <a:extLst>
              <a:ext uri="{FF2B5EF4-FFF2-40B4-BE49-F238E27FC236}">
                <a16:creationId xmlns:a16="http://schemas.microsoft.com/office/drawing/2014/main" id="{A5CFDBAB-86B0-4D26-BA45-88FE2F0879EE}"/>
              </a:ext>
            </a:extLst>
          </p:cNvPr>
          <p:cNvPicPr>
            <a:picLocks noChangeAspect="1"/>
          </p:cNvPicPr>
          <p:nvPr/>
        </p:nvPicPr>
        <p:blipFill rotWithShape="1">
          <a:blip r:embed="rId2">
            <a:extLst>
              <a:ext uri="{28A0092B-C50C-407E-A947-70E740481C1C}">
                <a14:useLocalDpi xmlns:a14="http://schemas.microsoft.com/office/drawing/2010/main" val="0"/>
              </a:ext>
            </a:extLst>
          </a:blip>
          <a:srcRect l="375" r="686"/>
          <a:stretch/>
        </p:blipFill>
        <p:spPr>
          <a:xfrm>
            <a:off x="20" y="-1"/>
            <a:ext cx="12009284" cy="6858000"/>
          </a:xfrm>
          <a:custGeom>
            <a:avLst/>
            <a:gdLst/>
            <a:ahLst/>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8" y="6858000"/>
                </a:lnTo>
                <a:lnTo>
                  <a:pt x="0" y="6858000"/>
                </a:lnTo>
                <a:close/>
              </a:path>
            </a:pathLst>
          </a:custGeom>
        </p:spPr>
      </p:pic>
      <p:pic>
        <p:nvPicPr>
          <p:cNvPr id="17" name="Picture 16" descr="A picture containing hydrozoan&#10;&#10;Description automatically generated">
            <a:extLst>
              <a:ext uri="{FF2B5EF4-FFF2-40B4-BE49-F238E27FC236}">
                <a16:creationId xmlns:a16="http://schemas.microsoft.com/office/drawing/2014/main" id="{44170470-B714-4172-8987-1AD8F241BD8F}"/>
              </a:ext>
            </a:extLst>
          </p:cNvPr>
          <p:cNvPicPr>
            <a:picLocks noChangeAspect="1"/>
          </p:cNvPicPr>
          <p:nvPr/>
        </p:nvPicPr>
        <p:blipFill rotWithShape="1">
          <a:blip r:embed="rId3">
            <a:extLst>
              <a:ext uri="{28A0092B-C50C-407E-A947-70E740481C1C}">
                <a14:useLocalDpi xmlns:a14="http://schemas.microsoft.com/office/drawing/2010/main" val="0"/>
              </a:ext>
            </a:extLst>
          </a:blip>
          <a:srcRect l="42154" r="976" b="2"/>
          <a:stretch/>
        </p:blipFill>
        <p:spPr>
          <a:xfrm>
            <a:off x="7842579" y="514974"/>
            <a:ext cx="4166726" cy="3681631"/>
          </a:xfrm>
          <a:custGeom>
            <a:avLst/>
            <a:gdLst/>
            <a:ahLst/>
            <a:cxnLst/>
            <a:rect l="l" t="t" r="r" b="b"/>
            <a:pathLst>
              <a:path w="4166726" h="3681631">
                <a:moveTo>
                  <a:pt x="1199629" y="0"/>
                </a:moveTo>
                <a:cubicBezTo>
                  <a:pt x="1199629" y="0"/>
                  <a:pt x="1199629" y="0"/>
                  <a:pt x="2967099" y="0"/>
                </a:cubicBezTo>
                <a:cubicBezTo>
                  <a:pt x="3077805" y="0"/>
                  <a:pt x="3184693" y="60854"/>
                  <a:pt x="3238137" y="159741"/>
                </a:cubicBezTo>
                <a:cubicBezTo>
                  <a:pt x="3238137" y="159741"/>
                  <a:pt x="3238137" y="159741"/>
                  <a:pt x="4123780" y="1684879"/>
                </a:cubicBezTo>
                <a:cubicBezTo>
                  <a:pt x="4181042" y="1779962"/>
                  <a:pt x="4181042" y="1901669"/>
                  <a:pt x="4123780" y="1996753"/>
                </a:cubicBezTo>
                <a:cubicBezTo>
                  <a:pt x="4123780" y="1996753"/>
                  <a:pt x="4123780" y="1996753"/>
                  <a:pt x="3238137" y="3521891"/>
                </a:cubicBezTo>
                <a:cubicBezTo>
                  <a:pt x="3184693" y="3620778"/>
                  <a:pt x="3077805" y="3681631"/>
                  <a:pt x="2967099" y="3681631"/>
                </a:cubicBezTo>
                <a:cubicBezTo>
                  <a:pt x="2967099" y="3681631"/>
                  <a:pt x="2967099" y="3681631"/>
                  <a:pt x="1199629" y="3681631"/>
                </a:cubicBezTo>
                <a:cubicBezTo>
                  <a:pt x="1085105" y="3681631"/>
                  <a:pt x="982035" y="3620778"/>
                  <a:pt x="924774" y="3521891"/>
                </a:cubicBezTo>
                <a:cubicBezTo>
                  <a:pt x="924774" y="3521891"/>
                  <a:pt x="924774" y="3521891"/>
                  <a:pt x="42947" y="1996753"/>
                </a:cubicBezTo>
                <a:cubicBezTo>
                  <a:pt x="-14315" y="1901669"/>
                  <a:pt x="-14315" y="1779962"/>
                  <a:pt x="42947" y="1684879"/>
                </a:cubicBezTo>
                <a:cubicBezTo>
                  <a:pt x="42947" y="1684879"/>
                  <a:pt x="42947" y="1684879"/>
                  <a:pt x="924774" y="159741"/>
                </a:cubicBezTo>
                <a:cubicBezTo>
                  <a:pt x="982035" y="60854"/>
                  <a:pt x="1085105" y="0"/>
                  <a:pt x="1199629" y="0"/>
                </a:cubicBezTo>
                <a:close/>
              </a:path>
            </a:pathLst>
          </a:custGeom>
          <a:ln w="158750">
            <a:solidFill>
              <a:schemeClr val="bg1"/>
            </a:solidFill>
          </a:ln>
        </p:spPr>
      </p:pic>
      <p:sp>
        <p:nvSpPr>
          <p:cNvPr id="2" name="TextBox 1">
            <a:extLst>
              <a:ext uri="{FF2B5EF4-FFF2-40B4-BE49-F238E27FC236}">
                <a16:creationId xmlns:a16="http://schemas.microsoft.com/office/drawing/2014/main" id="{CE1304DD-60F0-4640-95F3-E689B7FCFD43}"/>
              </a:ext>
            </a:extLst>
          </p:cNvPr>
          <p:cNvSpPr txBox="1"/>
          <p:nvPr/>
        </p:nvSpPr>
        <p:spPr>
          <a:xfrm>
            <a:off x="7506775" y="5391089"/>
            <a:ext cx="4502530" cy="646331"/>
          </a:xfrm>
          <a:prstGeom prst="rect">
            <a:avLst/>
          </a:prstGeom>
          <a:noFill/>
        </p:spPr>
        <p:txBody>
          <a:bodyPr wrap="square" rtlCol="0">
            <a:spAutoFit/>
          </a:bodyPr>
          <a:lstStyle/>
          <a:p>
            <a:r>
              <a:rPr lang="en-GB" b="1" dirty="0"/>
              <a:t>Top of Hospitals that offer the most Bonuses and/or Benefits</a:t>
            </a:r>
          </a:p>
        </p:txBody>
      </p:sp>
    </p:spTree>
    <p:extLst>
      <p:ext uri="{BB962C8B-B14F-4D97-AF65-F5344CB8AC3E}">
        <p14:creationId xmlns:p14="http://schemas.microsoft.com/office/powerpoint/2010/main" val="3297483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table&#10;&#10;Description automatically generated with medium confidence">
            <a:extLst>
              <a:ext uri="{FF2B5EF4-FFF2-40B4-BE49-F238E27FC236}">
                <a16:creationId xmlns:a16="http://schemas.microsoft.com/office/drawing/2014/main" id="{4F6766EF-8DCF-4EF8-8A2A-064EEDAAA4CB}"/>
              </a:ext>
            </a:extLst>
          </p:cNvPr>
          <p:cNvPicPr>
            <a:picLocks noChangeAspect="1"/>
          </p:cNvPicPr>
          <p:nvPr/>
        </p:nvPicPr>
        <p:blipFill rotWithShape="1">
          <a:blip r:embed="rId2">
            <a:extLst>
              <a:ext uri="{28A0092B-C50C-407E-A947-70E740481C1C}">
                <a14:useLocalDpi xmlns:a14="http://schemas.microsoft.com/office/drawing/2010/main" val="0"/>
              </a:ext>
            </a:extLst>
          </a:blip>
          <a:srcRect r="45758" b="-1"/>
          <a:stretch/>
        </p:blipFill>
        <p:spPr>
          <a:xfrm>
            <a:off x="643467" y="643467"/>
            <a:ext cx="5372099" cy="5571066"/>
          </a:xfrm>
          <a:prstGeom prst="rect">
            <a:avLst/>
          </a:prstGeom>
        </p:spPr>
      </p:pic>
      <p:pic>
        <p:nvPicPr>
          <p:cNvPr id="3" name="Picture 2" descr="A picture containing hydrozoan&#10;&#10;Description automatically generated">
            <a:extLst>
              <a:ext uri="{FF2B5EF4-FFF2-40B4-BE49-F238E27FC236}">
                <a16:creationId xmlns:a16="http://schemas.microsoft.com/office/drawing/2014/main" id="{41301AC4-C41A-43CE-A7BD-12D98604CB52}"/>
              </a:ext>
            </a:extLst>
          </p:cNvPr>
          <p:cNvPicPr>
            <a:picLocks noChangeAspect="1"/>
          </p:cNvPicPr>
          <p:nvPr/>
        </p:nvPicPr>
        <p:blipFill rotWithShape="1">
          <a:blip r:embed="rId3">
            <a:extLst>
              <a:ext uri="{28A0092B-C50C-407E-A947-70E740481C1C}">
                <a14:useLocalDpi xmlns:a14="http://schemas.microsoft.com/office/drawing/2010/main" val="0"/>
              </a:ext>
            </a:extLst>
          </a:blip>
          <a:srcRect l="46362" r="5183" b="1"/>
          <a:stretch/>
        </p:blipFill>
        <p:spPr>
          <a:xfrm>
            <a:off x="6176432" y="643467"/>
            <a:ext cx="5372100" cy="5571066"/>
          </a:xfrm>
          <a:prstGeom prst="rect">
            <a:avLst/>
          </a:prstGeom>
        </p:spPr>
      </p:pic>
    </p:spTree>
    <p:extLst>
      <p:ext uri="{BB962C8B-B14F-4D97-AF65-F5344CB8AC3E}">
        <p14:creationId xmlns:p14="http://schemas.microsoft.com/office/powerpoint/2010/main" val="3533432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2C4539B8-03A1-426A-950C-FE5213B03768}"/>
              </a:ext>
            </a:extLst>
          </p:cNvPr>
          <p:cNvPicPr>
            <a:picLocks noChangeAspect="1"/>
          </p:cNvPicPr>
          <p:nvPr/>
        </p:nvPicPr>
        <p:blipFill rotWithShape="1">
          <a:blip r:embed="rId2">
            <a:extLst>
              <a:ext uri="{28A0092B-C50C-407E-A947-70E740481C1C}">
                <a14:useLocalDpi xmlns:a14="http://schemas.microsoft.com/office/drawing/2010/main" val="0"/>
              </a:ext>
            </a:extLst>
          </a:blip>
          <a:srcRect r="1" b="1310"/>
          <a:stretch/>
        </p:blipFill>
        <p:spPr>
          <a:xfrm>
            <a:off x="1778843" y="457200"/>
            <a:ext cx="8634313" cy="5943600"/>
          </a:xfrm>
          <a:prstGeom prst="rect">
            <a:avLst/>
          </a:prstGeom>
        </p:spPr>
      </p:pic>
    </p:spTree>
    <p:extLst>
      <p:ext uri="{BB962C8B-B14F-4D97-AF65-F5344CB8AC3E}">
        <p14:creationId xmlns:p14="http://schemas.microsoft.com/office/powerpoint/2010/main" val="910962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CBC3F79C-6880-4E9A-9A2C-508EDB2232C0}"/>
              </a:ext>
            </a:extLst>
          </p:cNvPr>
          <p:cNvPicPr>
            <a:picLocks noChangeAspect="1"/>
          </p:cNvPicPr>
          <p:nvPr/>
        </p:nvPicPr>
        <p:blipFill rotWithShape="1">
          <a:blip r:embed="rId2">
            <a:extLst>
              <a:ext uri="{28A0092B-C50C-407E-A947-70E740481C1C}">
                <a14:useLocalDpi xmlns:a14="http://schemas.microsoft.com/office/drawing/2010/main" val="0"/>
              </a:ext>
            </a:extLst>
          </a:blip>
          <a:srcRect t="25014"/>
          <a:stretch/>
        </p:blipFill>
        <p:spPr>
          <a:xfrm>
            <a:off x="20" y="1282"/>
            <a:ext cx="12191980" cy="6856718"/>
          </a:xfrm>
          <a:prstGeom prst="rect">
            <a:avLst/>
          </a:prstGeom>
        </p:spPr>
      </p:pic>
      <p:pic>
        <p:nvPicPr>
          <p:cNvPr id="11" name="Picture 10" descr="Chart, sunburst chart&#10;&#10;Description automatically generated">
            <a:extLst>
              <a:ext uri="{FF2B5EF4-FFF2-40B4-BE49-F238E27FC236}">
                <a16:creationId xmlns:a16="http://schemas.microsoft.com/office/drawing/2014/main" id="{09907D0C-BBF4-4759-B467-2DB25392B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574" y="1085523"/>
            <a:ext cx="7182852" cy="4686954"/>
          </a:xfrm>
          <a:prstGeom prst="rect">
            <a:avLst/>
          </a:prstGeom>
        </p:spPr>
      </p:pic>
    </p:spTree>
    <p:extLst>
      <p:ext uri="{BB962C8B-B14F-4D97-AF65-F5344CB8AC3E}">
        <p14:creationId xmlns:p14="http://schemas.microsoft.com/office/powerpoint/2010/main" val="1946785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8849A80-285A-481C-9E5D-A8EE21E51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1192AA69-0558-4D76-BA17-FF3D1A33EF52}"/>
              </a:ext>
            </a:extLst>
          </p:cNvPr>
          <p:cNvSpPr txBox="1"/>
          <p:nvPr/>
        </p:nvSpPr>
        <p:spPr>
          <a:xfrm>
            <a:off x="280219" y="353961"/>
            <a:ext cx="11710220" cy="4708981"/>
          </a:xfrm>
          <a:prstGeom prst="rect">
            <a:avLst/>
          </a:prstGeom>
          <a:noFill/>
        </p:spPr>
        <p:txBody>
          <a:bodyPr wrap="square" rtlCol="0">
            <a:spAutoFit/>
          </a:bodyPr>
          <a:lstStyle/>
          <a:p>
            <a:pPr lvl="1" algn="ctr"/>
            <a:r>
              <a:rPr lang="en-GB" sz="2400" b="1" u="sng" dirty="0">
                <a:solidFill>
                  <a:schemeClr val="bg1"/>
                </a:solidFill>
              </a:rPr>
              <a:t>Goals - Recruitment and retention of medical workforce</a:t>
            </a:r>
          </a:p>
          <a:p>
            <a:pPr lvl="1" algn="ctr"/>
            <a:endParaRPr lang="en-GB" sz="2400" b="1" u="sng" dirty="0">
              <a:solidFill>
                <a:schemeClr val="bg1"/>
              </a:solidFill>
            </a:endParaRPr>
          </a:p>
          <a:p>
            <a:pPr marL="742950" lvl="1" indent="-285750">
              <a:buFont typeface="Wingdings" panose="05000000000000000000" pitchFamily="2" charset="2"/>
              <a:buChar char="Ø"/>
            </a:pPr>
            <a:r>
              <a:rPr lang="en-GB" dirty="0">
                <a:solidFill>
                  <a:schemeClr val="bg1"/>
                </a:solidFill>
              </a:rPr>
              <a:t>Most of the jobs offered are fulltime; doesn’t offer too much flexibility.</a:t>
            </a:r>
          </a:p>
          <a:p>
            <a:pPr marL="742950" lvl="1" indent="-285750">
              <a:buFont typeface="Wingdings" panose="05000000000000000000" pitchFamily="2" charset="2"/>
              <a:buChar char="Ø"/>
            </a:pPr>
            <a:endParaRPr lang="en-GB" dirty="0">
              <a:solidFill>
                <a:schemeClr val="bg1"/>
              </a:solidFill>
            </a:endParaRPr>
          </a:p>
          <a:p>
            <a:pPr marL="742950" lvl="1" indent="-285750">
              <a:buFont typeface="Wingdings" panose="05000000000000000000" pitchFamily="2" charset="2"/>
              <a:buChar char="Ø"/>
            </a:pPr>
            <a:r>
              <a:rPr lang="en-GB" dirty="0">
                <a:solidFill>
                  <a:schemeClr val="bg1"/>
                </a:solidFill>
              </a:rPr>
              <a:t>Why only some hospitals are offering extra payments and/or bonusses?</a:t>
            </a:r>
          </a:p>
          <a:p>
            <a:pPr marL="742950" lvl="1" indent="-285750">
              <a:buFont typeface="Wingdings" panose="05000000000000000000" pitchFamily="2" charset="2"/>
              <a:buChar char="Ø"/>
            </a:pPr>
            <a:endParaRPr lang="en-GB" dirty="0">
              <a:solidFill>
                <a:schemeClr val="bg1"/>
              </a:solidFill>
            </a:endParaRPr>
          </a:p>
          <a:p>
            <a:pPr marL="742950" lvl="1" indent="-285750">
              <a:buFont typeface="Wingdings" panose="05000000000000000000" pitchFamily="2" charset="2"/>
              <a:buChar char="Ø"/>
            </a:pPr>
            <a:r>
              <a:rPr lang="en-GB" dirty="0">
                <a:solidFill>
                  <a:schemeClr val="bg1"/>
                </a:solidFill>
              </a:rPr>
              <a:t>Why only some pay bands are receiving extra payments and/or bonusses? </a:t>
            </a:r>
          </a:p>
          <a:p>
            <a:pPr marL="742950" lvl="1" indent="-285750">
              <a:buFont typeface="Wingdings" panose="05000000000000000000" pitchFamily="2" charset="2"/>
              <a:buChar char="Ø"/>
            </a:pPr>
            <a:endParaRPr lang="en-GB" dirty="0">
              <a:solidFill>
                <a:schemeClr val="bg1"/>
              </a:solidFill>
            </a:endParaRPr>
          </a:p>
          <a:p>
            <a:pPr marL="742950" lvl="1" indent="-285750">
              <a:buFont typeface="Wingdings" panose="05000000000000000000" pitchFamily="2" charset="2"/>
              <a:buChar char="Ø"/>
            </a:pPr>
            <a:r>
              <a:rPr lang="en-GB" dirty="0">
                <a:solidFill>
                  <a:schemeClr val="bg1"/>
                </a:solidFill>
              </a:rPr>
              <a:t>Why the number of jobs advertised differ each month and what are factors that cause this?</a:t>
            </a:r>
          </a:p>
          <a:p>
            <a:pPr marL="742950" lvl="1" indent="-285750">
              <a:buFont typeface="Wingdings" panose="05000000000000000000" pitchFamily="2" charset="2"/>
              <a:buChar char="Ø"/>
            </a:pPr>
            <a:endParaRPr lang="en-GB" dirty="0">
              <a:solidFill>
                <a:schemeClr val="bg1"/>
              </a:solidFill>
            </a:endParaRPr>
          </a:p>
          <a:p>
            <a:pPr marL="742950" lvl="1" indent="-285750">
              <a:buFont typeface="Wingdings" panose="05000000000000000000" pitchFamily="2" charset="2"/>
              <a:buChar char="Ø"/>
            </a:pPr>
            <a:r>
              <a:rPr lang="en-GB" dirty="0">
                <a:solidFill>
                  <a:schemeClr val="bg1"/>
                </a:solidFill>
              </a:rPr>
              <a:t>Why some departments advertise jobs more than others? Any particular reasons?</a:t>
            </a:r>
          </a:p>
          <a:p>
            <a:pPr marL="742950" lvl="1" indent="-285750">
              <a:buFont typeface="Wingdings" panose="05000000000000000000" pitchFamily="2" charset="2"/>
              <a:buChar char="Ø"/>
            </a:pPr>
            <a:endParaRPr lang="en-GB" dirty="0">
              <a:solidFill>
                <a:schemeClr val="bg1"/>
              </a:solidFill>
            </a:endParaRPr>
          </a:p>
          <a:p>
            <a:pPr marL="742950" lvl="1" indent="-285750">
              <a:buFont typeface="Wingdings" panose="05000000000000000000" pitchFamily="2" charset="2"/>
              <a:buChar char="Ø"/>
            </a:pPr>
            <a:r>
              <a:rPr lang="en-GB" dirty="0">
                <a:solidFill>
                  <a:schemeClr val="bg1"/>
                </a:solidFill>
              </a:rPr>
              <a:t>Why most of the jobs offered are for consultants, Specialty Registrar and then on the third place are the jobs for Foundation Doctors?</a:t>
            </a:r>
          </a:p>
          <a:p>
            <a:pPr marL="285750" indent="-285750">
              <a:buFont typeface="Wingdings" panose="05000000000000000000" pitchFamily="2" charset="2"/>
              <a:buChar char="Ø"/>
            </a:pPr>
            <a:endParaRPr lang="en-GB" dirty="0"/>
          </a:p>
          <a:p>
            <a:endParaRPr lang="en-GB" dirty="0">
              <a:solidFill>
                <a:schemeClr val="bg1"/>
              </a:solidFill>
            </a:endParaRPr>
          </a:p>
        </p:txBody>
      </p:sp>
    </p:spTree>
    <p:extLst>
      <p:ext uri="{BB962C8B-B14F-4D97-AF65-F5344CB8AC3E}">
        <p14:creationId xmlns:p14="http://schemas.microsoft.com/office/powerpoint/2010/main" val="146444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light, bright, ocean floor&#10;&#10;Description automatically generated">
            <a:extLst>
              <a:ext uri="{FF2B5EF4-FFF2-40B4-BE49-F238E27FC236}">
                <a16:creationId xmlns:a16="http://schemas.microsoft.com/office/drawing/2014/main" id="{9C19E686-5A73-4D87-A5C6-53D43E5EF0B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2358" b="1884"/>
          <a:stretch/>
        </p:blipFill>
        <p:spPr>
          <a:xfrm>
            <a:off x="-133340" y="10"/>
            <a:ext cx="12191980" cy="6857990"/>
          </a:xfrm>
          <a:prstGeom prst="rect">
            <a:avLst/>
          </a:prstGeom>
        </p:spPr>
      </p:pic>
      <p:sp>
        <p:nvSpPr>
          <p:cNvPr id="2" name="TextBox 1">
            <a:extLst>
              <a:ext uri="{FF2B5EF4-FFF2-40B4-BE49-F238E27FC236}">
                <a16:creationId xmlns:a16="http://schemas.microsoft.com/office/drawing/2014/main" id="{1F3658E1-6B0B-499A-AC91-DB5C22BA2B55}"/>
              </a:ext>
            </a:extLst>
          </p:cNvPr>
          <p:cNvSpPr txBox="1"/>
          <p:nvPr/>
        </p:nvSpPr>
        <p:spPr>
          <a:xfrm>
            <a:off x="3533775" y="215900"/>
            <a:ext cx="5124450" cy="2508250"/>
          </a:xfrm>
          <a:prstGeom prst="rect">
            <a:avLst/>
          </a:prstGeom>
        </p:spPr>
        <p:txBody>
          <a:bodyPr vert="horz" lIns="91440" tIns="45720" rIns="91440" bIns="45720" rtlCol="0">
            <a:normAutofit/>
          </a:bodyPr>
          <a:lstStyle/>
          <a:p>
            <a:pPr algn="ctr">
              <a:lnSpc>
                <a:spcPct val="90000"/>
              </a:lnSpc>
              <a:spcAft>
                <a:spcPts val="600"/>
              </a:spcAft>
            </a:pPr>
            <a:r>
              <a:rPr lang="en-US" b="1" u="sng" dirty="0">
                <a:solidFill>
                  <a:srgbClr val="FFFFFF"/>
                </a:solidFill>
              </a:rPr>
              <a:t>Conclusion</a:t>
            </a:r>
          </a:p>
          <a:p>
            <a:pPr indent="-228600" algn="ctr">
              <a:lnSpc>
                <a:spcPct val="90000"/>
              </a:lnSpc>
              <a:spcAft>
                <a:spcPts val="600"/>
              </a:spcAft>
              <a:buFont typeface="Arial" panose="020B0604020202020204" pitchFamily="34" charset="0"/>
              <a:buChar char="•"/>
            </a:pPr>
            <a:endParaRPr lang="en-US" dirty="0">
              <a:solidFill>
                <a:srgbClr val="FFFFFF"/>
              </a:solidFill>
            </a:endParaRPr>
          </a:p>
          <a:p>
            <a:pPr algn="ctr">
              <a:lnSpc>
                <a:spcPct val="90000"/>
              </a:lnSpc>
              <a:spcAft>
                <a:spcPts val="600"/>
              </a:spcAft>
            </a:pPr>
            <a:r>
              <a:rPr lang="en-US" dirty="0">
                <a:solidFill>
                  <a:srgbClr val="FFFFFF"/>
                </a:solidFill>
              </a:rPr>
              <a:t>The most valuable resource the health service has is its staff. Yet the NHS is in the midst of a chronic workforce crisis, driven by years of insufficient investment in training new staff, inadequate workforce planning, and lack of government accountability (source: BMA website)</a:t>
            </a:r>
          </a:p>
          <a:p>
            <a:pPr algn="ctr">
              <a:lnSpc>
                <a:spcPct val="90000"/>
              </a:lnSpc>
              <a:spcAft>
                <a:spcPts val="600"/>
              </a:spcAft>
            </a:pPr>
            <a:endParaRPr lang="en-US" dirty="0">
              <a:solidFill>
                <a:srgbClr val="FFFFFF"/>
              </a:solidFill>
            </a:endParaRPr>
          </a:p>
        </p:txBody>
      </p:sp>
    </p:spTree>
    <p:extLst>
      <p:ext uri="{BB962C8B-B14F-4D97-AF65-F5344CB8AC3E}">
        <p14:creationId xmlns:p14="http://schemas.microsoft.com/office/powerpoint/2010/main" val="232526979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12EC5CA2-C622-4570-86D3-ED3756C71489}"/>
              </a:ext>
            </a:extLst>
          </p:cNvPr>
          <p:cNvPicPr>
            <a:picLocks noChangeAspect="1"/>
          </p:cNvPicPr>
          <p:nvPr/>
        </p:nvPicPr>
        <p:blipFill rotWithShape="1">
          <a:blip r:embed="rId2">
            <a:extLst>
              <a:ext uri="{28A0092B-C50C-407E-A947-70E740481C1C}">
                <a14:useLocalDpi xmlns:a14="http://schemas.microsoft.com/office/drawing/2010/main" val="0"/>
              </a:ext>
            </a:extLst>
          </a:blip>
          <a:srcRect b="2712"/>
          <a:stretch/>
        </p:blipFill>
        <p:spPr>
          <a:xfrm>
            <a:off x="307775" y="261437"/>
            <a:ext cx="11576450" cy="6335126"/>
          </a:xfrm>
          <a:prstGeom prst="rect">
            <a:avLst/>
          </a:prstGeom>
        </p:spPr>
      </p:pic>
    </p:spTree>
    <p:extLst>
      <p:ext uri="{BB962C8B-B14F-4D97-AF65-F5344CB8AC3E}">
        <p14:creationId xmlns:p14="http://schemas.microsoft.com/office/powerpoint/2010/main" val="288016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BAFE3AD0-D648-4BA4-9DF5-113047556EAA}"/>
              </a:ext>
            </a:extLst>
          </p:cNvPr>
          <p:cNvPicPr>
            <a:picLocks noChangeAspect="1"/>
          </p:cNvPicPr>
          <p:nvPr/>
        </p:nvPicPr>
        <p:blipFill rotWithShape="1">
          <a:blip r:embed="rId2">
            <a:extLst>
              <a:ext uri="{28A0092B-C50C-407E-A947-70E740481C1C}">
                <a14:useLocalDpi xmlns:a14="http://schemas.microsoft.com/office/drawing/2010/main" val="0"/>
              </a:ext>
            </a:extLst>
          </a:blip>
          <a:srcRect t="2712"/>
          <a:stretch/>
        </p:blipFill>
        <p:spPr>
          <a:xfrm>
            <a:off x="307775" y="261437"/>
            <a:ext cx="11576450" cy="6335126"/>
          </a:xfrm>
          <a:prstGeom prst="rect">
            <a:avLst/>
          </a:prstGeom>
        </p:spPr>
      </p:pic>
    </p:spTree>
    <p:extLst>
      <p:ext uri="{BB962C8B-B14F-4D97-AF65-F5344CB8AC3E}">
        <p14:creationId xmlns:p14="http://schemas.microsoft.com/office/powerpoint/2010/main" val="3035481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604BDEC-6F30-4A4F-A987-A99EE56FEF46}"/>
              </a:ext>
            </a:extLst>
          </p:cNvPr>
          <p:cNvSpPr txBox="1"/>
          <p:nvPr/>
        </p:nvSpPr>
        <p:spPr>
          <a:xfrm>
            <a:off x="251532" y="321595"/>
            <a:ext cx="3534770" cy="5697605"/>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t>In comparison to other nations, England has a very low proportion of doctors relative to the population. The average number of doctors per 1,000 people in OECD </a:t>
            </a:r>
            <a:r>
              <a:rPr lang="en-US" sz="2000" i="1" dirty="0"/>
              <a:t>(Organization for Economic Cooperation and Development) </a:t>
            </a:r>
            <a:r>
              <a:rPr lang="en-US" sz="2000" dirty="0"/>
              <a:t>EU nations is 3.7, but England has just 2.9.</a:t>
            </a:r>
          </a:p>
          <a:p>
            <a:pPr defTabSz="914400">
              <a:lnSpc>
                <a:spcPct val="90000"/>
              </a:lnSpc>
              <a:spcAft>
                <a:spcPts val="600"/>
              </a:spcAft>
            </a:pPr>
            <a:endParaRPr lang="en-US" sz="2000" dirty="0"/>
          </a:p>
          <a:p>
            <a:pPr defTabSz="914400">
              <a:lnSpc>
                <a:spcPct val="90000"/>
              </a:lnSpc>
              <a:spcAft>
                <a:spcPts val="600"/>
              </a:spcAft>
            </a:pPr>
            <a:endParaRPr lang="en-US" sz="2000" dirty="0"/>
          </a:p>
          <a:p>
            <a:pPr defTabSz="914400">
              <a:lnSpc>
                <a:spcPct val="90000"/>
              </a:lnSpc>
              <a:spcAft>
                <a:spcPts val="600"/>
              </a:spcAft>
            </a:pPr>
            <a:endParaRPr lang="en-US" sz="2000" dirty="0"/>
          </a:p>
          <a:p>
            <a:pPr defTabSz="914400">
              <a:lnSpc>
                <a:spcPct val="90000"/>
              </a:lnSpc>
              <a:spcAft>
                <a:spcPts val="600"/>
              </a:spcAft>
            </a:pPr>
            <a:endParaRPr lang="en-US" sz="2000" dirty="0"/>
          </a:p>
          <a:p>
            <a:pPr defTabSz="914400">
              <a:lnSpc>
                <a:spcPct val="90000"/>
              </a:lnSpc>
              <a:spcAft>
                <a:spcPts val="600"/>
              </a:spcAft>
            </a:pPr>
            <a:endParaRPr lang="en-US" sz="2000" dirty="0"/>
          </a:p>
          <a:p>
            <a:pPr defTabSz="914400">
              <a:lnSpc>
                <a:spcPct val="90000"/>
              </a:lnSpc>
              <a:spcAft>
                <a:spcPts val="600"/>
              </a:spcAft>
            </a:pPr>
            <a:endParaRPr lang="en-US" sz="2000" dirty="0"/>
          </a:p>
          <a:p>
            <a:pPr defTabSz="914400">
              <a:lnSpc>
                <a:spcPct val="90000"/>
              </a:lnSpc>
              <a:spcAft>
                <a:spcPts val="600"/>
              </a:spcAft>
            </a:pPr>
            <a:endParaRPr lang="en-US" sz="2000" dirty="0"/>
          </a:p>
          <a:p>
            <a:pPr defTabSz="914400">
              <a:lnSpc>
                <a:spcPct val="90000"/>
              </a:lnSpc>
              <a:spcAft>
                <a:spcPts val="600"/>
              </a:spcAft>
            </a:pPr>
            <a:r>
              <a:rPr lang="en-GB" sz="1200" dirty="0"/>
              <a:t>The British Medical Association (BMA) is the trade union and professional body for doctors in the UK.</a:t>
            </a:r>
            <a:endParaRPr lang="en-US" sz="1200" dirty="0"/>
          </a:p>
        </p:txBody>
      </p:sp>
      <p:pic>
        <p:nvPicPr>
          <p:cNvPr id="36" name="Picture 35">
            <a:extLst>
              <a:ext uri="{FF2B5EF4-FFF2-40B4-BE49-F238E27FC236}">
                <a16:creationId xmlns:a16="http://schemas.microsoft.com/office/drawing/2014/main" id="{194E3F42-43A7-450B-9974-80D720DE8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114" y="202854"/>
            <a:ext cx="4131431" cy="739144"/>
          </a:xfrm>
          <a:prstGeom prst="rect">
            <a:avLst/>
          </a:prstGeom>
        </p:spPr>
      </p:pic>
      <p:pic>
        <p:nvPicPr>
          <p:cNvPr id="38" name="Picture 37">
            <a:extLst>
              <a:ext uri="{FF2B5EF4-FFF2-40B4-BE49-F238E27FC236}">
                <a16:creationId xmlns:a16="http://schemas.microsoft.com/office/drawing/2014/main" id="{16B2E0BC-E129-4394-A8A5-E63D6B610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114" y="1442054"/>
            <a:ext cx="7591537" cy="4479007"/>
          </a:xfrm>
          <a:prstGeom prst="rect">
            <a:avLst/>
          </a:prstGeom>
        </p:spPr>
      </p:pic>
      <p:pic>
        <p:nvPicPr>
          <p:cNvPr id="40" name="Picture 39">
            <a:extLst>
              <a:ext uri="{FF2B5EF4-FFF2-40B4-BE49-F238E27FC236}">
                <a16:creationId xmlns:a16="http://schemas.microsoft.com/office/drawing/2014/main" id="{2E53E09D-D85C-4DDE-8911-7AA4B4E0F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463" y="6222055"/>
            <a:ext cx="11549188" cy="433091"/>
          </a:xfrm>
          <a:prstGeom prst="rect">
            <a:avLst/>
          </a:prstGeom>
        </p:spPr>
      </p:pic>
    </p:spTree>
    <p:extLst>
      <p:ext uri="{BB962C8B-B14F-4D97-AF65-F5344CB8AC3E}">
        <p14:creationId xmlns:p14="http://schemas.microsoft.com/office/powerpoint/2010/main" val="335859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D491ED3-C4A1-4EEE-9AA0-AF6AEC558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92251" cy="6858000"/>
          </a:xfrm>
          <a:prstGeom prst="rect">
            <a:avLst/>
          </a:prstGeom>
        </p:spPr>
      </p:pic>
      <p:sp>
        <p:nvSpPr>
          <p:cNvPr id="4" name="TextBox 3">
            <a:extLst>
              <a:ext uri="{FF2B5EF4-FFF2-40B4-BE49-F238E27FC236}">
                <a16:creationId xmlns:a16="http://schemas.microsoft.com/office/drawing/2014/main" id="{5885E916-EAEF-45CB-80AB-F6E7934E3990}"/>
              </a:ext>
            </a:extLst>
          </p:cNvPr>
          <p:cNvSpPr txBox="1"/>
          <p:nvPr/>
        </p:nvSpPr>
        <p:spPr>
          <a:xfrm>
            <a:off x="7319749" y="0"/>
            <a:ext cx="4872251" cy="5139869"/>
          </a:xfrm>
          <a:prstGeom prst="rect">
            <a:avLst/>
          </a:prstGeom>
          <a:noFill/>
        </p:spPr>
        <p:txBody>
          <a:bodyPr wrap="square" rtlCol="0">
            <a:spAutoFit/>
          </a:bodyPr>
          <a:lstStyle/>
          <a:p>
            <a:endParaRPr lang="en-GB" sz="2000" b="1" u="sng" dirty="0"/>
          </a:p>
          <a:p>
            <a:r>
              <a:rPr lang="en-GB" sz="2000" b="1" u="sng" dirty="0"/>
              <a:t>Context</a:t>
            </a:r>
          </a:p>
          <a:p>
            <a:r>
              <a:rPr lang="en-GB" dirty="0"/>
              <a:t>This dataset was downloaded from </a:t>
            </a:r>
            <a:r>
              <a:rPr lang="en-GB" dirty="0">
                <a:solidFill>
                  <a:schemeClr val="accent4">
                    <a:lumMod val="60000"/>
                    <a:lumOff val="40000"/>
                  </a:schemeClr>
                </a:solidFill>
                <a:hlinkClick r:id="rId3">
                  <a:extLst>
                    <a:ext uri="{A12FA001-AC4F-418D-AE19-62706E023703}">
                      <ahyp:hlinkClr xmlns:ahyp="http://schemas.microsoft.com/office/drawing/2018/hyperlinkcolor" val="tx"/>
                    </a:ext>
                  </a:extLst>
                </a:hlinkClick>
              </a:rPr>
              <a:t>www.Kaggle.com</a:t>
            </a:r>
            <a:r>
              <a:rPr lang="en-GB" dirty="0">
                <a:solidFill>
                  <a:schemeClr val="accent4">
                    <a:lumMod val="60000"/>
                    <a:lumOff val="40000"/>
                  </a:schemeClr>
                </a:solidFill>
              </a:rPr>
              <a:t> </a:t>
            </a:r>
            <a:r>
              <a:rPr lang="en-GB" dirty="0"/>
              <a:t>and the contributor scraped it from the </a:t>
            </a:r>
            <a:r>
              <a:rPr lang="en-GB" dirty="0">
                <a:solidFill>
                  <a:schemeClr val="accent4">
                    <a:lumMod val="60000"/>
                    <a:lumOff val="40000"/>
                  </a:schemeClr>
                </a:solidFill>
              </a:rPr>
              <a:t>NHS jobs website</a:t>
            </a:r>
            <a:r>
              <a:rPr lang="en-GB" dirty="0"/>
              <a:t>.</a:t>
            </a:r>
          </a:p>
          <a:p>
            <a:endParaRPr lang="en-GB" dirty="0"/>
          </a:p>
          <a:p>
            <a:r>
              <a:rPr lang="en-GB" dirty="0"/>
              <a:t>The dataset is valuable to those who seek to understand the job market of doctors for the NHS within London area.</a:t>
            </a:r>
          </a:p>
          <a:p>
            <a:endParaRPr lang="en-GB" dirty="0"/>
          </a:p>
          <a:p>
            <a:r>
              <a:rPr lang="en-GB" b="1" u="sng" dirty="0"/>
              <a:t>Content</a:t>
            </a:r>
          </a:p>
          <a:p>
            <a:r>
              <a:rPr lang="en-GB" dirty="0"/>
              <a:t>This data only includes jobs that were deemed as being related to doctors.</a:t>
            </a:r>
          </a:p>
          <a:p>
            <a:endParaRPr lang="en-GB" dirty="0"/>
          </a:p>
          <a:p>
            <a:r>
              <a:rPr lang="en-GB" b="1" u="sng" dirty="0"/>
              <a:t>Acknowledgements</a:t>
            </a:r>
          </a:p>
          <a:p>
            <a:r>
              <a:rPr lang="en-GB" dirty="0"/>
              <a:t>The NHS.</a:t>
            </a:r>
          </a:p>
          <a:p>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815655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ray, fish, night sky&#10;&#10;Description automatically generated">
            <a:extLst>
              <a:ext uri="{FF2B5EF4-FFF2-40B4-BE49-F238E27FC236}">
                <a16:creationId xmlns:a16="http://schemas.microsoft.com/office/drawing/2014/main" id="{1A2206AC-8256-476B-A94E-B3F44E921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498079"/>
          </a:xfrm>
          <a:prstGeom prst="rect">
            <a:avLst/>
          </a:prstGeom>
        </p:spPr>
      </p:pic>
      <p:sp>
        <p:nvSpPr>
          <p:cNvPr id="4" name="TextBox 3">
            <a:extLst>
              <a:ext uri="{FF2B5EF4-FFF2-40B4-BE49-F238E27FC236}">
                <a16:creationId xmlns:a16="http://schemas.microsoft.com/office/drawing/2014/main" id="{E1C59108-E734-426C-8E49-A3D8887B0A1F}"/>
              </a:ext>
            </a:extLst>
          </p:cNvPr>
          <p:cNvSpPr txBox="1"/>
          <p:nvPr/>
        </p:nvSpPr>
        <p:spPr>
          <a:xfrm>
            <a:off x="6219172" y="150311"/>
            <a:ext cx="5843391" cy="4124206"/>
          </a:xfrm>
          <a:prstGeom prst="rect">
            <a:avLst/>
          </a:prstGeom>
          <a:noFill/>
        </p:spPr>
        <p:txBody>
          <a:bodyPr wrap="square" rtlCol="0">
            <a:spAutoFit/>
          </a:bodyPr>
          <a:lstStyle/>
          <a:p>
            <a:r>
              <a:rPr lang="en-GB" sz="2800" b="1" u="sng" dirty="0">
                <a:solidFill>
                  <a:schemeClr val="bg1"/>
                </a:solidFill>
              </a:rPr>
              <a:t>Data Cleaning Steps</a:t>
            </a:r>
          </a:p>
          <a:p>
            <a:endParaRPr lang="en-GB" b="1" u="sng" dirty="0">
              <a:solidFill>
                <a:schemeClr val="bg1"/>
              </a:solidFill>
            </a:endParaRPr>
          </a:p>
          <a:p>
            <a:pPr marL="285750" indent="-285750">
              <a:buFont typeface="Wingdings" panose="05000000000000000000" pitchFamily="2" charset="2"/>
              <a:buChar char="ü"/>
            </a:pPr>
            <a:r>
              <a:rPr lang="en-GB" dirty="0">
                <a:solidFill>
                  <a:schemeClr val="bg1"/>
                </a:solidFill>
              </a:rPr>
              <a:t>Original dataset had 27,000 rows</a:t>
            </a:r>
          </a:p>
          <a:p>
            <a:pPr marL="285750" indent="-285750">
              <a:buFont typeface="Wingdings" panose="05000000000000000000" pitchFamily="2" charset="2"/>
              <a:buChar char="ü"/>
            </a:pPr>
            <a:r>
              <a:rPr lang="en-GB" dirty="0">
                <a:solidFill>
                  <a:schemeClr val="bg1"/>
                </a:solidFill>
              </a:rPr>
              <a:t>Doctor related jobs posted during several years</a:t>
            </a:r>
          </a:p>
          <a:p>
            <a:pPr marL="285750" indent="-285750">
              <a:buFont typeface="Wingdings" panose="05000000000000000000" pitchFamily="2" charset="2"/>
              <a:buChar char="ü"/>
            </a:pPr>
            <a:r>
              <a:rPr lang="en-GB" dirty="0">
                <a:solidFill>
                  <a:schemeClr val="bg1"/>
                </a:solidFill>
              </a:rPr>
              <a:t>Involved a lot a data cleaning</a:t>
            </a:r>
          </a:p>
          <a:p>
            <a:pPr marL="285750" indent="-285750">
              <a:buFont typeface="Wingdings" panose="05000000000000000000" pitchFamily="2" charset="2"/>
              <a:buChar char="ü"/>
            </a:pPr>
            <a:r>
              <a:rPr lang="en-GB" dirty="0">
                <a:solidFill>
                  <a:schemeClr val="bg1"/>
                </a:solidFill>
              </a:rPr>
              <a:t>Filtered to only show results for 2019 and only London area</a:t>
            </a:r>
          </a:p>
          <a:p>
            <a:pPr marL="285750" indent="-285750">
              <a:buFont typeface="Wingdings" panose="05000000000000000000" pitchFamily="2" charset="2"/>
              <a:buChar char="ü"/>
            </a:pPr>
            <a:r>
              <a:rPr lang="en-GB" dirty="0">
                <a:solidFill>
                  <a:schemeClr val="bg1"/>
                </a:solidFill>
              </a:rPr>
              <a:t>Removed duplicate columns</a:t>
            </a:r>
          </a:p>
          <a:p>
            <a:pPr marL="285750" indent="-285750">
              <a:buFont typeface="Wingdings" panose="05000000000000000000" pitchFamily="2" charset="2"/>
              <a:buChar char="ü"/>
            </a:pPr>
            <a:r>
              <a:rPr lang="en-GB" dirty="0">
                <a:solidFill>
                  <a:schemeClr val="bg1"/>
                </a:solidFill>
              </a:rPr>
              <a:t>Renamed and reordered columns</a:t>
            </a:r>
          </a:p>
          <a:p>
            <a:pPr marL="285750" indent="-285750">
              <a:buFont typeface="Wingdings" panose="05000000000000000000" pitchFamily="2" charset="2"/>
              <a:buChar char="ü"/>
            </a:pPr>
            <a:r>
              <a:rPr lang="en-GB" dirty="0">
                <a:solidFill>
                  <a:schemeClr val="bg1"/>
                </a:solidFill>
              </a:rPr>
              <a:t>Replaced values – approx. 300 values replaced</a:t>
            </a:r>
          </a:p>
          <a:p>
            <a:pPr marL="285750" indent="-285750">
              <a:buFont typeface="Wingdings" panose="05000000000000000000" pitchFamily="2" charset="2"/>
              <a:buChar char="ü"/>
            </a:pPr>
            <a:r>
              <a:rPr lang="en-GB" dirty="0">
                <a:solidFill>
                  <a:schemeClr val="bg1"/>
                </a:solidFill>
              </a:rPr>
              <a:t>Split columns by digit to non-digit, by delimiter and by character transition</a:t>
            </a:r>
          </a:p>
          <a:p>
            <a:pPr marL="285750" indent="-285750">
              <a:buFont typeface="Wingdings" panose="05000000000000000000" pitchFamily="2" charset="2"/>
              <a:buChar char="ü"/>
            </a:pPr>
            <a:endParaRPr lang="en-GB" dirty="0">
              <a:solidFill>
                <a:schemeClr val="bg1"/>
              </a:solidFill>
            </a:endParaRPr>
          </a:p>
          <a:p>
            <a:endParaRPr lang="en-GB" dirty="0"/>
          </a:p>
        </p:txBody>
      </p:sp>
    </p:spTree>
    <p:extLst>
      <p:ext uri="{BB962C8B-B14F-4D97-AF65-F5344CB8AC3E}">
        <p14:creationId xmlns:p14="http://schemas.microsoft.com/office/powerpoint/2010/main" val="3925063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30BE3C7F-1FF4-4347-8CF5-2A899A3872E0}"/>
              </a:ext>
            </a:extLst>
          </p:cNvPr>
          <p:cNvPicPr>
            <a:picLocks noChangeAspect="1"/>
          </p:cNvPicPr>
          <p:nvPr/>
        </p:nvPicPr>
        <p:blipFill rotWithShape="1">
          <a:blip r:embed="rId2">
            <a:extLst>
              <a:ext uri="{28A0092B-C50C-407E-A947-70E740481C1C}">
                <a14:useLocalDpi xmlns:a14="http://schemas.microsoft.com/office/drawing/2010/main" val="0"/>
              </a:ext>
            </a:extLst>
          </a:blip>
          <a:srcRect l="15755" r="-1" b="-1"/>
          <a:stretch/>
        </p:blipFill>
        <p:spPr>
          <a:xfrm>
            <a:off x="0" y="0"/>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3" name="Picture 2" descr="A picture containing outdoor object, night sky&#10;&#10;Description automatically generated">
            <a:extLst>
              <a:ext uri="{FF2B5EF4-FFF2-40B4-BE49-F238E27FC236}">
                <a16:creationId xmlns:a16="http://schemas.microsoft.com/office/drawing/2014/main" id="{2EFF683E-E730-4748-98D0-E62C8F14F730}"/>
              </a:ext>
            </a:extLst>
          </p:cNvPr>
          <p:cNvPicPr>
            <a:picLocks noChangeAspect="1"/>
          </p:cNvPicPr>
          <p:nvPr/>
        </p:nvPicPr>
        <p:blipFill rotWithShape="1">
          <a:blip r:embed="rId3">
            <a:extLst>
              <a:ext uri="{28A0092B-C50C-407E-A947-70E740481C1C}">
                <a14:useLocalDpi xmlns:a14="http://schemas.microsoft.com/office/drawing/2010/main" val="0"/>
              </a:ext>
            </a:extLst>
          </a:blip>
          <a:srcRect l="50139" r="6890" b="-1"/>
          <a:stretch/>
        </p:blipFill>
        <p:spPr>
          <a:xfrm>
            <a:off x="5621480" y="5016"/>
            <a:ext cx="6401647"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
        <p:nvSpPr>
          <p:cNvPr id="2" name="TextBox 1">
            <a:extLst>
              <a:ext uri="{FF2B5EF4-FFF2-40B4-BE49-F238E27FC236}">
                <a16:creationId xmlns:a16="http://schemas.microsoft.com/office/drawing/2014/main" id="{5333E124-E4E6-4FEF-A221-B590C42584B1}"/>
              </a:ext>
            </a:extLst>
          </p:cNvPr>
          <p:cNvSpPr txBox="1"/>
          <p:nvPr/>
        </p:nvSpPr>
        <p:spPr>
          <a:xfrm>
            <a:off x="9141724" y="6054572"/>
            <a:ext cx="2745476" cy="646331"/>
          </a:xfrm>
          <a:prstGeom prst="rect">
            <a:avLst/>
          </a:prstGeom>
          <a:noFill/>
        </p:spPr>
        <p:txBody>
          <a:bodyPr wrap="square" rtlCol="0">
            <a:spAutoFit/>
          </a:bodyPr>
          <a:lstStyle/>
          <a:p>
            <a:pPr algn="r"/>
            <a:r>
              <a:rPr lang="en-GB" b="1" u="sng" dirty="0"/>
              <a:t>Doctor related job adverts London area 2019</a:t>
            </a:r>
          </a:p>
        </p:txBody>
      </p:sp>
    </p:spTree>
    <p:extLst>
      <p:ext uri="{BB962C8B-B14F-4D97-AF65-F5344CB8AC3E}">
        <p14:creationId xmlns:p14="http://schemas.microsoft.com/office/powerpoint/2010/main" val="687818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2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130AF202-7345-4A7A-AB51-6C7078FDF450}"/>
              </a:ext>
            </a:extLst>
          </p:cNvPr>
          <p:cNvSpPr txBox="1"/>
          <p:nvPr/>
        </p:nvSpPr>
        <p:spPr>
          <a:xfrm>
            <a:off x="767290" y="3383121"/>
            <a:ext cx="3582072" cy="2793251"/>
          </a:xfrm>
          <a:prstGeom prst="rect">
            <a:avLst/>
          </a:prstGeom>
        </p:spPr>
        <p:txBody>
          <a:bodyPr vert="horz" lIns="91440" tIns="45720" rIns="91440" bIns="45720" rtlCol="0" anchor="t">
            <a:normAutofit/>
          </a:bodyPr>
          <a:lstStyle/>
          <a:p>
            <a:pPr>
              <a:lnSpc>
                <a:spcPct val="90000"/>
              </a:lnSpc>
              <a:spcBef>
                <a:spcPts val="1000"/>
              </a:spcBef>
              <a:buClr>
                <a:schemeClr val="accent1"/>
              </a:buClr>
              <a:buSzPct val="80000"/>
            </a:pPr>
            <a:r>
              <a:rPr lang="en-US" sz="2000" dirty="0">
                <a:solidFill>
                  <a:schemeClr val="bg1"/>
                </a:solidFill>
              </a:rPr>
              <a:t>Main areas of shortages are Pediatrics, General Medicine, Emergency Medicine, Neurology, Cardiology, A&amp;E and Helicopter Service, Hematology &amp; Oncology, Gastroenterology and so on.</a:t>
            </a:r>
          </a:p>
        </p:txBody>
      </p:sp>
      <p:pic>
        <p:nvPicPr>
          <p:cNvPr id="5" name="Picture 4" descr="Chart, pie chart&#10;&#10;Description automatically generated">
            <a:extLst>
              <a:ext uri="{FF2B5EF4-FFF2-40B4-BE49-F238E27FC236}">
                <a16:creationId xmlns:a16="http://schemas.microsoft.com/office/drawing/2014/main" id="{B2EFC785-F763-42D8-B749-4E0BCCF9E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4782" y="903730"/>
            <a:ext cx="6366272" cy="4472307"/>
          </a:xfrm>
          <a:prstGeom prst="rect">
            <a:avLst/>
          </a:prstGeom>
        </p:spPr>
      </p:pic>
    </p:spTree>
    <p:extLst>
      <p:ext uri="{BB962C8B-B14F-4D97-AF65-F5344CB8AC3E}">
        <p14:creationId xmlns:p14="http://schemas.microsoft.com/office/powerpoint/2010/main" val="650218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4"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F4EAD575-0ADD-4386-85FD-F27ACEB22E70}"/>
              </a:ext>
            </a:extLst>
          </p:cNvPr>
          <p:cNvSpPr txBox="1"/>
          <p:nvPr/>
        </p:nvSpPr>
        <p:spPr>
          <a:xfrm>
            <a:off x="767290" y="3428999"/>
            <a:ext cx="4075054" cy="2741213"/>
          </a:xfrm>
          <a:prstGeom prst="rect">
            <a:avLst/>
          </a:prstGeom>
        </p:spPr>
        <p:txBody>
          <a:bodyPr vert="horz" lIns="91440" tIns="45720" rIns="91440" bIns="45720" rtlCol="0" anchor="t">
            <a:normAutofit/>
          </a:bodyPr>
          <a:lstStyle/>
          <a:p>
            <a:pPr>
              <a:lnSpc>
                <a:spcPct val="90000"/>
              </a:lnSpc>
              <a:spcAft>
                <a:spcPts val="600"/>
              </a:spcAft>
            </a:pPr>
            <a:r>
              <a:rPr lang="en-US" sz="2000" dirty="0">
                <a:solidFill>
                  <a:schemeClr val="bg1"/>
                </a:solidFill>
              </a:rPr>
              <a:t>At the bottom of the list with the least amount of jobs offered are the following specialty groups:  Parkinson’s Disease, Academic Training, Eating Disorders, Occupational Health etc.</a:t>
            </a:r>
          </a:p>
          <a:p>
            <a:pPr>
              <a:lnSpc>
                <a:spcPct val="90000"/>
              </a:lnSpc>
              <a:spcAft>
                <a:spcPts val="600"/>
              </a:spcAft>
            </a:pPr>
            <a:r>
              <a:rPr lang="en-GB" sz="1600" i="1" dirty="0">
                <a:solidFill>
                  <a:schemeClr val="bg1"/>
                </a:solidFill>
              </a:rPr>
              <a:t>Note: same graph as the previous slide.</a:t>
            </a:r>
          </a:p>
        </p:txBody>
      </p:sp>
      <p:pic>
        <p:nvPicPr>
          <p:cNvPr id="3" name="Picture 2" descr="Chart, pie chart&#10;&#10;Description automatically generated">
            <a:extLst>
              <a:ext uri="{FF2B5EF4-FFF2-40B4-BE49-F238E27FC236}">
                <a16:creationId xmlns:a16="http://schemas.microsoft.com/office/drawing/2014/main" id="{931A5F5F-8984-45B1-818A-1D95C9FE5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740" y="2241419"/>
            <a:ext cx="6065260" cy="4452575"/>
          </a:xfrm>
          <a:prstGeom prst="rect">
            <a:avLst/>
          </a:prstGeom>
        </p:spPr>
      </p:pic>
    </p:spTree>
    <p:extLst>
      <p:ext uri="{BB962C8B-B14F-4D97-AF65-F5344CB8AC3E}">
        <p14:creationId xmlns:p14="http://schemas.microsoft.com/office/powerpoint/2010/main" val="2964525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BF426066-D142-4B46-B084-7180ED51F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152" y="457200"/>
            <a:ext cx="9039695" cy="5943600"/>
          </a:xfrm>
          <a:prstGeom prst="rect">
            <a:avLst/>
          </a:prstGeom>
        </p:spPr>
      </p:pic>
    </p:spTree>
    <p:extLst>
      <p:ext uri="{BB962C8B-B14F-4D97-AF65-F5344CB8AC3E}">
        <p14:creationId xmlns:p14="http://schemas.microsoft.com/office/powerpoint/2010/main" val="1447926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a16="http://schemas.microsoft.com/office/drawing/2014/main" id="{CDCD27AE-417E-44D7-9607-11DE58F59926}"/>
              </a:ext>
            </a:extLst>
          </p:cNvPr>
          <p:cNvSpPr txBox="1"/>
          <p:nvPr/>
        </p:nvSpPr>
        <p:spPr>
          <a:xfrm>
            <a:off x="765051" y="2286000"/>
            <a:ext cx="3384000"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a:solidFill>
                  <a:schemeClr val="bg1">
                    <a:alpha val="60000"/>
                  </a:schemeClr>
                </a:solidFill>
              </a:rPr>
              <a:t>April, May, June, July and October are the months with the most jobs advertised probably because of the new allocated budget as the financial year starts on the 1</a:t>
            </a:r>
            <a:r>
              <a:rPr lang="en-US" sz="1400" b="1" baseline="30000">
                <a:solidFill>
                  <a:schemeClr val="bg1">
                    <a:alpha val="60000"/>
                  </a:schemeClr>
                </a:solidFill>
              </a:rPr>
              <a:t>st</a:t>
            </a:r>
            <a:r>
              <a:rPr lang="en-US" sz="1400" b="1">
                <a:solidFill>
                  <a:schemeClr val="bg1">
                    <a:alpha val="60000"/>
                  </a:schemeClr>
                </a:solidFill>
              </a:rPr>
              <a:t> of April of each year.</a:t>
            </a:r>
          </a:p>
          <a:p>
            <a:pPr indent="-228600">
              <a:lnSpc>
                <a:spcPct val="90000"/>
              </a:lnSpc>
              <a:spcAft>
                <a:spcPts val="600"/>
              </a:spcAft>
              <a:buFont typeface="Arial" panose="020B0604020202020204" pitchFamily="34" charset="0"/>
              <a:buChar char="•"/>
            </a:pPr>
            <a:r>
              <a:rPr lang="en-US" sz="1400" b="1">
                <a:solidFill>
                  <a:schemeClr val="bg1">
                    <a:alpha val="60000"/>
                  </a:schemeClr>
                </a:solidFill>
              </a:rPr>
              <a:t>March, August and September are also months with a good number of jobs offered which can be either because the budget needs to be consumed at the end of the year i.e., March or in preparation of Winter Pressures (August and September).</a:t>
            </a:r>
          </a:p>
          <a:p>
            <a:pPr indent="-228600">
              <a:lnSpc>
                <a:spcPct val="90000"/>
              </a:lnSpc>
              <a:spcAft>
                <a:spcPts val="600"/>
              </a:spcAft>
              <a:buFont typeface="Arial" panose="020B0604020202020204" pitchFamily="34" charset="0"/>
              <a:buChar char="•"/>
            </a:pPr>
            <a:r>
              <a:rPr lang="en-US" sz="1400" b="1">
                <a:solidFill>
                  <a:schemeClr val="bg1">
                    <a:alpha val="60000"/>
                  </a:schemeClr>
                </a:solidFill>
              </a:rPr>
              <a:t>January and February have the lowest number of jobs offered; it can be because it is right after the holiday season which makes it difficult to recruit because most of the NHS staff can’t book annual leave in December, so they probably take it after the holidays. </a:t>
            </a:r>
          </a:p>
        </p:txBody>
      </p:sp>
      <p:pic>
        <p:nvPicPr>
          <p:cNvPr id="6" name="Picture 5" descr="Chart, bar chart&#10;&#10;Description automatically generated">
            <a:extLst>
              <a:ext uri="{FF2B5EF4-FFF2-40B4-BE49-F238E27FC236}">
                <a16:creationId xmlns:a16="http://schemas.microsoft.com/office/drawing/2014/main" id="{110CBC95-0869-42B2-AAA6-F210163FA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053" y="1339071"/>
            <a:ext cx="6014185" cy="4179858"/>
          </a:xfrm>
          <a:prstGeom prst="rect">
            <a:avLst/>
          </a:prstGeom>
        </p:spPr>
      </p:pic>
    </p:spTree>
    <p:extLst>
      <p:ext uri="{BB962C8B-B14F-4D97-AF65-F5344CB8AC3E}">
        <p14:creationId xmlns:p14="http://schemas.microsoft.com/office/powerpoint/2010/main" val="42079623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TotalTime>
  <Words>611</Words>
  <Application>Microsoft Office PowerPoint</Application>
  <PresentationFormat>Widescreen</PresentationFormat>
  <Paragraphs>60</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Office Theme</vt:lpstr>
      <vt:lpstr>NHS Jobs Doctor Related London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NHS Jobs Doctor Related London 2019</dc:title>
  <dc:creator>Alina-Maria Tara</dc:creator>
  <cp:lastModifiedBy>Alina-Maria Tara</cp:lastModifiedBy>
  <cp:revision>1</cp:revision>
  <dcterms:created xsi:type="dcterms:W3CDTF">2022-04-05T09:49:28Z</dcterms:created>
  <dcterms:modified xsi:type="dcterms:W3CDTF">2022-04-06T08:27:22Z</dcterms:modified>
</cp:coreProperties>
</file>